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51206400" cy="42062400"/>
  <p:notesSz cx="9296400" cy="14782800"/>
  <p:defaultTextStyle>
    <a:defPPr>
      <a:defRPr lang="en-US"/>
    </a:defPPr>
    <a:lvl1pPr marL="0" algn="l" defTabSz="5328738" rtl="0" eaLnBrk="1" latinLnBrk="0" hangingPunct="1">
      <a:defRPr sz="10400" kern="1200">
        <a:solidFill>
          <a:schemeClr val="tx1"/>
        </a:solidFill>
        <a:latin typeface="+mn-lt"/>
        <a:ea typeface="+mn-ea"/>
        <a:cs typeface="+mn-cs"/>
      </a:defRPr>
    </a:lvl1pPr>
    <a:lvl2pPr marL="2664371" algn="l" defTabSz="5328738" rtl="0" eaLnBrk="1" latinLnBrk="0" hangingPunct="1">
      <a:defRPr sz="10400" kern="1200">
        <a:solidFill>
          <a:schemeClr val="tx1"/>
        </a:solidFill>
        <a:latin typeface="+mn-lt"/>
        <a:ea typeface="+mn-ea"/>
        <a:cs typeface="+mn-cs"/>
      </a:defRPr>
    </a:lvl2pPr>
    <a:lvl3pPr marL="5328738" algn="l" defTabSz="5328738" rtl="0" eaLnBrk="1" latinLnBrk="0" hangingPunct="1">
      <a:defRPr sz="10400" kern="1200">
        <a:solidFill>
          <a:schemeClr val="tx1"/>
        </a:solidFill>
        <a:latin typeface="+mn-lt"/>
        <a:ea typeface="+mn-ea"/>
        <a:cs typeface="+mn-cs"/>
      </a:defRPr>
    </a:lvl3pPr>
    <a:lvl4pPr marL="7993109" algn="l" defTabSz="5328738" rtl="0" eaLnBrk="1" latinLnBrk="0" hangingPunct="1">
      <a:defRPr sz="10400" kern="1200">
        <a:solidFill>
          <a:schemeClr val="tx1"/>
        </a:solidFill>
        <a:latin typeface="+mn-lt"/>
        <a:ea typeface="+mn-ea"/>
        <a:cs typeface="+mn-cs"/>
      </a:defRPr>
    </a:lvl4pPr>
    <a:lvl5pPr marL="10657479" algn="l" defTabSz="5328738" rtl="0" eaLnBrk="1" latinLnBrk="0" hangingPunct="1">
      <a:defRPr sz="10400" kern="1200">
        <a:solidFill>
          <a:schemeClr val="tx1"/>
        </a:solidFill>
        <a:latin typeface="+mn-lt"/>
        <a:ea typeface="+mn-ea"/>
        <a:cs typeface="+mn-cs"/>
      </a:defRPr>
    </a:lvl5pPr>
    <a:lvl6pPr marL="13321849" algn="l" defTabSz="5328738" rtl="0" eaLnBrk="1" latinLnBrk="0" hangingPunct="1">
      <a:defRPr sz="10400" kern="1200">
        <a:solidFill>
          <a:schemeClr val="tx1"/>
        </a:solidFill>
        <a:latin typeface="+mn-lt"/>
        <a:ea typeface="+mn-ea"/>
        <a:cs typeface="+mn-cs"/>
      </a:defRPr>
    </a:lvl6pPr>
    <a:lvl7pPr marL="15986220" algn="l" defTabSz="5328738" rtl="0" eaLnBrk="1" latinLnBrk="0" hangingPunct="1">
      <a:defRPr sz="10400" kern="1200">
        <a:solidFill>
          <a:schemeClr val="tx1"/>
        </a:solidFill>
        <a:latin typeface="+mn-lt"/>
        <a:ea typeface="+mn-ea"/>
        <a:cs typeface="+mn-cs"/>
      </a:defRPr>
    </a:lvl7pPr>
    <a:lvl8pPr marL="18650590" algn="l" defTabSz="5328738" rtl="0" eaLnBrk="1" latinLnBrk="0" hangingPunct="1">
      <a:defRPr sz="10400" kern="1200">
        <a:solidFill>
          <a:schemeClr val="tx1"/>
        </a:solidFill>
        <a:latin typeface="+mn-lt"/>
        <a:ea typeface="+mn-ea"/>
        <a:cs typeface="+mn-cs"/>
      </a:defRPr>
    </a:lvl8pPr>
    <a:lvl9pPr marL="21314960" algn="l" defTabSz="5328738" rtl="0" eaLnBrk="1" latinLnBrk="0" hangingPunct="1">
      <a:defRPr sz="10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420" autoAdjust="0"/>
    <p:restoredTop sz="98698" autoAdjust="0"/>
  </p:normalViewPr>
  <p:slideViewPr>
    <p:cSldViewPr snapToGrid="0" snapToObjects="1" showGuides="1">
      <p:cViewPr>
        <p:scale>
          <a:sx n="50" d="100"/>
          <a:sy n="50" d="100"/>
        </p:scale>
        <p:origin x="7194" y="3954"/>
      </p:cViewPr>
      <p:guideLst>
        <p:guide orient="horz" pos="4240"/>
        <p:guide orient="horz" pos="368"/>
        <p:guide orient="horz" pos="25760"/>
        <p:guide orient="horz"/>
        <p:guide pos="678"/>
        <p:guide pos="315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4656"/>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739140"/>
          </a:xfrm>
          <a:prstGeom prst="rect">
            <a:avLst/>
          </a:prstGeom>
        </p:spPr>
        <p:txBody>
          <a:bodyPr vert="horz" lIns="137579" tIns="68790" rIns="137579" bIns="68790" rtlCol="0"/>
          <a:lstStyle>
            <a:lvl1pPr algn="l">
              <a:defRPr sz="1800"/>
            </a:lvl1pPr>
          </a:lstStyle>
          <a:p>
            <a:endParaRPr lang="en-US" dirty="0"/>
          </a:p>
        </p:txBody>
      </p:sp>
      <p:sp>
        <p:nvSpPr>
          <p:cNvPr id="3" name="Date Placeholder 2"/>
          <p:cNvSpPr>
            <a:spLocks noGrp="1"/>
          </p:cNvSpPr>
          <p:nvPr>
            <p:ph type="dt" idx="1"/>
          </p:nvPr>
        </p:nvSpPr>
        <p:spPr>
          <a:xfrm>
            <a:off x="5265809" y="0"/>
            <a:ext cx="4028440" cy="739140"/>
          </a:xfrm>
          <a:prstGeom prst="rect">
            <a:avLst/>
          </a:prstGeom>
        </p:spPr>
        <p:txBody>
          <a:bodyPr vert="horz" lIns="137579" tIns="68790" rIns="137579" bIns="68790" rtlCol="0"/>
          <a:lstStyle>
            <a:lvl1pPr algn="r">
              <a:defRPr sz="1800"/>
            </a:lvl1pPr>
          </a:lstStyle>
          <a:p>
            <a:fld id="{E6CC2317-6751-4CD4-9995-8782DD78E936}" type="datetimeFigureOut">
              <a:rPr lang="en-US" smtClean="0"/>
              <a:pPr/>
              <a:t>12/7/2012</a:t>
            </a:fld>
            <a:endParaRPr lang="en-US" dirty="0"/>
          </a:p>
        </p:txBody>
      </p:sp>
      <p:sp>
        <p:nvSpPr>
          <p:cNvPr id="4" name="Slide Image Placeholder 3"/>
          <p:cNvSpPr>
            <a:spLocks noGrp="1" noRot="1" noChangeAspect="1"/>
          </p:cNvSpPr>
          <p:nvPr>
            <p:ph type="sldImg" idx="2"/>
          </p:nvPr>
        </p:nvSpPr>
        <p:spPr>
          <a:xfrm>
            <a:off x="1274763" y="1108075"/>
            <a:ext cx="6746875" cy="5543550"/>
          </a:xfrm>
          <a:prstGeom prst="rect">
            <a:avLst/>
          </a:prstGeom>
          <a:noFill/>
          <a:ln w="12700">
            <a:solidFill>
              <a:prstClr val="black"/>
            </a:solidFill>
          </a:ln>
        </p:spPr>
        <p:txBody>
          <a:bodyPr vert="horz" lIns="137579" tIns="68790" rIns="137579" bIns="68790" rtlCol="0" anchor="ctr"/>
          <a:lstStyle/>
          <a:p>
            <a:endParaRPr lang="en-US" dirty="0"/>
          </a:p>
        </p:txBody>
      </p:sp>
      <p:sp>
        <p:nvSpPr>
          <p:cNvPr id="5" name="Notes Placeholder 4"/>
          <p:cNvSpPr>
            <a:spLocks noGrp="1"/>
          </p:cNvSpPr>
          <p:nvPr>
            <p:ph type="body" sz="quarter" idx="3"/>
          </p:nvPr>
        </p:nvSpPr>
        <p:spPr>
          <a:xfrm>
            <a:off x="929640" y="7021830"/>
            <a:ext cx="7437120" cy="6652260"/>
          </a:xfrm>
          <a:prstGeom prst="rect">
            <a:avLst/>
          </a:prstGeom>
        </p:spPr>
        <p:txBody>
          <a:bodyPr vert="horz" lIns="137579" tIns="68790" rIns="137579" bIns="687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041095"/>
            <a:ext cx="4028440" cy="739140"/>
          </a:xfrm>
          <a:prstGeom prst="rect">
            <a:avLst/>
          </a:prstGeom>
        </p:spPr>
        <p:txBody>
          <a:bodyPr vert="horz" lIns="137579" tIns="68790" rIns="137579" bIns="68790" rtlCol="0" anchor="b"/>
          <a:lstStyle>
            <a:lvl1pPr algn="l">
              <a:defRPr sz="1800"/>
            </a:lvl1pPr>
          </a:lstStyle>
          <a:p>
            <a:endParaRPr lang="en-US" dirty="0"/>
          </a:p>
        </p:txBody>
      </p:sp>
      <p:sp>
        <p:nvSpPr>
          <p:cNvPr id="7" name="Slide Number Placeholder 6"/>
          <p:cNvSpPr>
            <a:spLocks noGrp="1"/>
          </p:cNvSpPr>
          <p:nvPr>
            <p:ph type="sldNum" sz="quarter" idx="5"/>
          </p:nvPr>
        </p:nvSpPr>
        <p:spPr>
          <a:xfrm>
            <a:off x="5265809" y="14041095"/>
            <a:ext cx="4028440" cy="739140"/>
          </a:xfrm>
          <a:prstGeom prst="rect">
            <a:avLst/>
          </a:prstGeom>
        </p:spPr>
        <p:txBody>
          <a:bodyPr vert="horz" lIns="137579" tIns="68790" rIns="137579" bIns="68790" rtlCol="0" anchor="b"/>
          <a:lstStyle>
            <a:lvl1pPr algn="r">
              <a:defRPr sz="18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5328738" rtl="0" eaLnBrk="1" latinLnBrk="0" hangingPunct="1">
      <a:defRPr sz="7000" kern="1200">
        <a:solidFill>
          <a:schemeClr val="tx1"/>
        </a:solidFill>
        <a:latin typeface="+mn-lt"/>
        <a:ea typeface="+mn-ea"/>
        <a:cs typeface="+mn-cs"/>
      </a:defRPr>
    </a:lvl1pPr>
    <a:lvl2pPr marL="2664371" algn="l" defTabSz="5328738" rtl="0" eaLnBrk="1" latinLnBrk="0" hangingPunct="1">
      <a:defRPr sz="7000" kern="1200">
        <a:solidFill>
          <a:schemeClr val="tx1"/>
        </a:solidFill>
        <a:latin typeface="+mn-lt"/>
        <a:ea typeface="+mn-ea"/>
        <a:cs typeface="+mn-cs"/>
      </a:defRPr>
    </a:lvl2pPr>
    <a:lvl3pPr marL="5328738" algn="l" defTabSz="5328738" rtl="0" eaLnBrk="1" latinLnBrk="0" hangingPunct="1">
      <a:defRPr sz="7000" kern="1200">
        <a:solidFill>
          <a:schemeClr val="tx1"/>
        </a:solidFill>
        <a:latin typeface="+mn-lt"/>
        <a:ea typeface="+mn-ea"/>
        <a:cs typeface="+mn-cs"/>
      </a:defRPr>
    </a:lvl3pPr>
    <a:lvl4pPr marL="7993109" algn="l" defTabSz="5328738" rtl="0" eaLnBrk="1" latinLnBrk="0" hangingPunct="1">
      <a:defRPr sz="7000" kern="1200">
        <a:solidFill>
          <a:schemeClr val="tx1"/>
        </a:solidFill>
        <a:latin typeface="+mn-lt"/>
        <a:ea typeface="+mn-ea"/>
        <a:cs typeface="+mn-cs"/>
      </a:defRPr>
    </a:lvl4pPr>
    <a:lvl5pPr marL="10657479" algn="l" defTabSz="5328738" rtl="0" eaLnBrk="1" latinLnBrk="0" hangingPunct="1">
      <a:defRPr sz="7000" kern="1200">
        <a:solidFill>
          <a:schemeClr val="tx1"/>
        </a:solidFill>
        <a:latin typeface="+mn-lt"/>
        <a:ea typeface="+mn-ea"/>
        <a:cs typeface="+mn-cs"/>
      </a:defRPr>
    </a:lvl5pPr>
    <a:lvl6pPr marL="13321849" algn="l" defTabSz="5328738" rtl="0" eaLnBrk="1" latinLnBrk="0" hangingPunct="1">
      <a:defRPr sz="7000" kern="1200">
        <a:solidFill>
          <a:schemeClr val="tx1"/>
        </a:solidFill>
        <a:latin typeface="+mn-lt"/>
        <a:ea typeface="+mn-ea"/>
        <a:cs typeface="+mn-cs"/>
      </a:defRPr>
    </a:lvl6pPr>
    <a:lvl7pPr marL="15986220" algn="l" defTabSz="5328738" rtl="0" eaLnBrk="1" latinLnBrk="0" hangingPunct="1">
      <a:defRPr sz="7000" kern="1200">
        <a:solidFill>
          <a:schemeClr val="tx1"/>
        </a:solidFill>
        <a:latin typeface="+mn-lt"/>
        <a:ea typeface="+mn-ea"/>
        <a:cs typeface="+mn-cs"/>
      </a:defRPr>
    </a:lvl7pPr>
    <a:lvl8pPr marL="18650590" algn="l" defTabSz="5328738" rtl="0" eaLnBrk="1" latinLnBrk="0" hangingPunct="1">
      <a:defRPr sz="7000" kern="1200">
        <a:solidFill>
          <a:schemeClr val="tx1"/>
        </a:solidFill>
        <a:latin typeface="+mn-lt"/>
        <a:ea typeface="+mn-ea"/>
        <a:cs typeface="+mn-cs"/>
      </a:defRPr>
    </a:lvl8pPr>
    <a:lvl9pPr marL="21314960" algn="l" defTabSz="5328738" rtl="0" eaLnBrk="1" latinLnBrk="0" hangingPunct="1">
      <a:defRPr sz="7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6" y="7662153"/>
            <a:ext cx="11732949" cy="1037552"/>
          </a:xfrm>
          <a:prstGeom prst="rect">
            <a:avLst/>
          </a:prstGeom>
        </p:spPr>
        <p:txBody>
          <a:bodyPr wrap="square" lIns="277539" tIns="277539" rIns="277539" bIns="277539">
            <a:spAutoFit/>
          </a:bodyPr>
          <a:lstStyle>
            <a:lvl1pPr marL="0" indent="0">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1076065" y="6787617"/>
            <a:ext cx="11723687" cy="901311"/>
          </a:xfrm>
          <a:prstGeom prst="rect">
            <a:avLst/>
          </a:prstGeom>
          <a:noFill/>
        </p:spPr>
        <p:txBody>
          <a:bodyPr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1066800" y="1460500"/>
            <a:ext cx="5156200" cy="3213100"/>
          </a:xfrm>
          <a:prstGeom prst="rect">
            <a:avLst/>
          </a:prstGeom>
        </p:spPr>
        <p:txBody>
          <a:bodyPr lIns="111017" tIns="55507" rIns="111017" bIns="55507" anchor="ctr"/>
          <a:lstStyle>
            <a:lvl1pPr algn="ctr">
              <a:buNone/>
              <a:defRPr sz="4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44983400" y="1460500"/>
            <a:ext cx="5156200" cy="3213100"/>
          </a:xfrm>
          <a:prstGeom prst="rect">
            <a:avLst/>
          </a:prstGeom>
        </p:spPr>
        <p:txBody>
          <a:bodyPr lIns="111017" tIns="55507" rIns="111017" bIns="55507" anchor="ctr"/>
          <a:lstStyle>
            <a:lvl1pPr algn="ctr">
              <a:buNone/>
              <a:defRPr sz="49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1076062" y="1821960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3518360" y="7662153"/>
            <a:ext cx="11723687" cy="1037552"/>
          </a:xfrm>
          <a:prstGeom prst="rect">
            <a:avLst/>
          </a:prstGeom>
        </p:spPr>
        <p:txBody>
          <a:bodyPr wrap="square" lIns="277539" tIns="277539" rIns="277539" bIns="277539">
            <a:spAutoFit/>
          </a:bodyPr>
          <a:lstStyle>
            <a:lvl1pPr marL="0" indent="0">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3518361" y="6787617"/>
            <a:ext cx="11723687" cy="901311"/>
          </a:xfrm>
          <a:prstGeom prst="rect">
            <a:avLst/>
          </a:prstGeom>
          <a:noFill/>
        </p:spPr>
        <p:txBody>
          <a:bodyPr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5968062" y="7662153"/>
            <a:ext cx="11723687" cy="1037552"/>
          </a:xfrm>
          <a:prstGeom prst="rect">
            <a:avLst/>
          </a:prstGeom>
        </p:spPr>
        <p:txBody>
          <a:bodyPr wrap="square" lIns="277539" tIns="277539" rIns="277539" bIns="277539">
            <a:spAutoFit/>
          </a:bodyPr>
          <a:lstStyle>
            <a:lvl1pPr marL="0" indent="0">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5958800" y="6777474"/>
            <a:ext cx="11734800" cy="901311"/>
          </a:xfrm>
          <a:prstGeom prst="rect">
            <a:avLst/>
          </a:prstGeom>
          <a:noFill/>
        </p:spPr>
        <p:txBody>
          <a:bodyPr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8414377" y="6787617"/>
            <a:ext cx="11721522"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8414377" y="7662153"/>
            <a:ext cx="11721522" cy="1037552"/>
          </a:xfrm>
          <a:prstGeom prst="rect">
            <a:avLst/>
          </a:prstGeom>
        </p:spPr>
        <p:txBody>
          <a:bodyPr wrap="square" lIns="277539" tIns="277539" rIns="277539" bIns="277539">
            <a:spAutoFit/>
          </a:bodyPr>
          <a:lstStyle>
            <a:lvl1pPr marL="0" indent="0">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8414377" y="18296560"/>
            <a:ext cx="11721522"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8408507" y="19290775"/>
            <a:ext cx="11727392" cy="1037552"/>
          </a:xfrm>
          <a:prstGeom prst="rect">
            <a:avLst/>
          </a:prstGeom>
        </p:spPr>
        <p:txBody>
          <a:bodyPr wrap="square" lIns="277539" tIns="277539" rIns="277539" bIns="277539">
            <a:spAutoFit/>
          </a:bodyPr>
          <a:lstStyle>
            <a:lvl1pPr marL="0" indent="0">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8414377" y="32533187"/>
            <a:ext cx="11721522" cy="1578419"/>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8408507" y="33776071"/>
            <a:ext cx="11727392" cy="1037552"/>
          </a:xfrm>
          <a:prstGeom prst="rect">
            <a:avLst/>
          </a:prstGeom>
        </p:spPr>
        <p:txBody>
          <a:bodyPr wrap="square" lIns="277539" tIns="277539" rIns="277539" bIns="277539">
            <a:spAutoFit/>
          </a:bodyPr>
          <a:lstStyle>
            <a:lvl1pPr marL="0" indent="0">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1054886" y="19104762"/>
            <a:ext cx="11732949" cy="1037552"/>
          </a:xfrm>
          <a:prstGeom prst="rect">
            <a:avLst/>
          </a:prstGeom>
        </p:spPr>
        <p:txBody>
          <a:bodyPr wrap="square" lIns="277539" tIns="277539" rIns="277539" bIns="277539">
            <a:spAutoFit/>
          </a:bodyPr>
          <a:lstStyle>
            <a:lvl1pPr marL="0" indent="0">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6810278" y="2917680"/>
            <a:ext cx="37585844" cy="1543484"/>
          </a:xfrm>
          <a:prstGeom prst="rect">
            <a:avLst/>
          </a:prstGeom>
        </p:spPr>
        <p:txBody>
          <a:bodyPr lIns="155448" tIns="77724" rIns="155448" bIns="77724">
            <a:normAutofit/>
          </a:bodyPr>
          <a:lstStyle>
            <a:lvl1pPr algn="ctr">
              <a:buFontTx/>
              <a:buNone/>
              <a:defRPr sz="82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authors</a:t>
            </a:r>
            <a:endParaRPr lang="en-US" dirty="0"/>
          </a:p>
        </p:txBody>
      </p:sp>
      <p:sp>
        <p:nvSpPr>
          <p:cNvPr id="79" name="Text Placeholder 76"/>
          <p:cNvSpPr>
            <a:spLocks noGrp="1"/>
          </p:cNvSpPr>
          <p:nvPr>
            <p:ph type="body" sz="quarter" idx="184" hasCustomPrompt="1"/>
          </p:nvPr>
        </p:nvSpPr>
        <p:spPr>
          <a:xfrm>
            <a:off x="6810278" y="4418828"/>
            <a:ext cx="37585844" cy="1216230"/>
          </a:xfrm>
          <a:prstGeom prst="rect">
            <a:avLst/>
          </a:prstGeom>
        </p:spPr>
        <p:txBody>
          <a:bodyPr lIns="155448" tIns="77724" rIns="155448" bIns="77724">
            <a:normAutofit/>
          </a:bodyPr>
          <a:lstStyle>
            <a:lvl1pPr algn="ctr">
              <a:buFontTx/>
              <a:buNone/>
              <a:defRPr sz="68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affiliations</a:t>
            </a:r>
            <a:endParaRPr lang="en-US" dirty="0"/>
          </a:p>
        </p:txBody>
      </p:sp>
      <p:sp>
        <p:nvSpPr>
          <p:cNvPr id="80" name="Text Placeholder 76"/>
          <p:cNvSpPr>
            <a:spLocks noGrp="1"/>
          </p:cNvSpPr>
          <p:nvPr>
            <p:ph type="body" sz="quarter" idx="185" hasCustomPrompt="1"/>
          </p:nvPr>
        </p:nvSpPr>
        <p:spPr>
          <a:xfrm>
            <a:off x="6810278" y="611919"/>
            <a:ext cx="37585844" cy="2305762"/>
          </a:xfrm>
          <a:prstGeom prst="rect">
            <a:avLst/>
          </a:prstGeom>
        </p:spPr>
        <p:txBody>
          <a:bodyPr lIns="155448" tIns="77724" rIns="155448" bIns="77724">
            <a:normAutofit/>
          </a:bodyPr>
          <a:lstStyle>
            <a:lvl1pPr algn="ctr">
              <a:buFontTx/>
              <a:buNone/>
              <a:defRPr sz="122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5" y="7672296"/>
            <a:ext cx="15856490"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1076061" y="6787617"/>
            <a:ext cx="15835314"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1076062" y="23045050"/>
            <a:ext cx="15858341"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1099093" y="22091861"/>
            <a:ext cx="15835313"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7679990" y="27331489"/>
            <a:ext cx="15833457"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7679990" y="26347415"/>
            <a:ext cx="15833457"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7689251" y="7672296"/>
            <a:ext cx="15833457"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7681843" y="6787617"/>
            <a:ext cx="1584272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4295032" y="6787617"/>
            <a:ext cx="15838701"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4295032" y="7672296"/>
            <a:ext cx="15838701"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4295032" y="22050835"/>
            <a:ext cx="15838701"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4289162" y="22935512"/>
            <a:ext cx="15844572"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4295032" y="32762203"/>
            <a:ext cx="15838701"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4295033" y="33756420"/>
            <a:ext cx="15844572"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Type in or paste your text here</a:t>
            </a:r>
            <a:endParaRPr lang="en-US" dirty="0"/>
          </a:p>
        </p:txBody>
      </p:sp>
      <p:sp>
        <p:nvSpPr>
          <p:cNvPr id="71" name="Text Placeholder 5"/>
          <p:cNvSpPr>
            <a:spLocks noGrp="1"/>
          </p:cNvSpPr>
          <p:nvPr>
            <p:ph type="body" sz="quarter" idx="95"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2142997" y="29346087"/>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60" name="Picture Placeholder 13"/>
          <p:cNvSpPr>
            <a:spLocks noGrp="1"/>
          </p:cNvSpPr>
          <p:nvPr>
            <p:ph type="pic" sz="quarter" idx="15" hasCustomPrompt="1"/>
          </p:nvPr>
        </p:nvSpPr>
        <p:spPr>
          <a:xfrm>
            <a:off x="1066800" y="1460500"/>
            <a:ext cx="5156200" cy="3213100"/>
          </a:xfrm>
          <a:prstGeom prst="rect">
            <a:avLst/>
          </a:prstGeom>
        </p:spPr>
        <p:txBody>
          <a:bodyPr lIns="111017" tIns="55507" rIns="111017" bIns="55507" anchor="ctr"/>
          <a:lstStyle>
            <a:lvl1pPr algn="ctr">
              <a:buNone/>
              <a:defRPr sz="49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44983400" y="1460500"/>
            <a:ext cx="5156200" cy="3213100"/>
          </a:xfrm>
          <a:prstGeom prst="rect">
            <a:avLst/>
          </a:prstGeom>
        </p:spPr>
        <p:txBody>
          <a:bodyPr lIns="111017" tIns="55507" rIns="111017" bIns="55507" anchor="ctr"/>
          <a:lstStyle>
            <a:lvl1pPr algn="ctr">
              <a:buNone/>
              <a:defRPr sz="4900">
                <a:solidFill>
                  <a:schemeClr val="bg1"/>
                </a:solidFill>
              </a:defRPr>
            </a:lvl1pPr>
          </a:lstStyle>
          <a:p>
            <a:r>
              <a:rPr lang="en-US" dirty="0" smtClean="0"/>
              <a:t>LOGO</a:t>
            </a:r>
            <a:endParaRPr lang="en-US" dirty="0"/>
          </a:p>
        </p:txBody>
      </p:sp>
      <p:sp>
        <p:nvSpPr>
          <p:cNvPr id="63" name="Text Placeholder 76"/>
          <p:cNvSpPr>
            <a:spLocks noGrp="1"/>
          </p:cNvSpPr>
          <p:nvPr>
            <p:ph type="body" sz="quarter" idx="150" hasCustomPrompt="1"/>
          </p:nvPr>
        </p:nvSpPr>
        <p:spPr>
          <a:xfrm>
            <a:off x="6810278" y="2917680"/>
            <a:ext cx="37585844" cy="1543484"/>
          </a:xfrm>
          <a:prstGeom prst="rect">
            <a:avLst/>
          </a:prstGeom>
        </p:spPr>
        <p:txBody>
          <a:bodyPr lIns="155448" tIns="77724" rIns="155448" bIns="77724">
            <a:normAutofit/>
          </a:bodyPr>
          <a:lstStyle>
            <a:lvl1pPr algn="ctr">
              <a:buFontTx/>
              <a:buNone/>
              <a:defRPr sz="82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6810278" y="4418828"/>
            <a:ext cx="37585844" cy="1216230"/>
          </a:xfrm>
          <a:prstGeom prst="rect">
            <a:avLst/>
          </a:prstGeom>
        </p:spPr>
        <p:txBody>
          <a:bodyPr lIns="155448" tIns="77724" rIns="155448" bIns="77724">
            <a:normAutofit/>
          </a:bodyPr>
          <a:lstStyle>
            <a:lvl1pPr algn="ctr">
              <a:buFontTx/>
              <a:buNone/>
              <a:defRPr sz="68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6810278" y="611919"/>
            <a:ext cx="37585844" cy="2305762"/>
          </a:xfrm>
          <a:prstGeom prst="rect">
            <a:avLst/>
          </a:prstGeom>
        </p:spPr>
        <p:txBody>
          <a:bodyPr lIns="155448" tIns="77724" rIns="155448" bIns="77724">
            <a:normAutofit/>
          </a:bodyPr>
          <a:lstStyle>
            <a:lvl1pPr algn="ctr">
              <a:buFontTx/>
              <a:buNone/>
              <a:defRPr sz="122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6" y="7672296"/>
            <a:ext cx="11732949"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1076065" y="6787617"/>
            <a:ext cx="11723687" cy="901311"/>
          </a:xfrm>
          <a:prstGeom prst="rect">
            <a:avLst/>
          </a:prstGeom>
          <a:noFill/>
        </p:spPr>
        <p:txBody>
          <a:bodyPr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1053032" y="19172794"/>
            <a:ext cx="11734800"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1076062" y="1821960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3513219" y="7716922"/>
            <a:ext cx="24173389"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3513217" y="6787617"/>
            <a:ext cx="24173392"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3513217" y="27872692"/>
            <a:ext cx="24173392"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3513217" y="26988015"/>
            <a:ext cx="24173392"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8389792" y="6787617"/>
            <a:ext cx="11721522"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8389792" y="7672296"/>
            <a:ext cx="11721522"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8389792" y="18296560"/>
            <a:ext cx="11721522"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8389792" y="19181237"/>
            <a:ext cx="11727392"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8389792" y="32871741"/>
            <a:ext cx="11721522"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8389792" y="33901165"/>
            <a:ext cx="11727392" cy="1037552"/>
          </a:xfrm>
          <a:prstGeom prst="rect">
            <a:avLst/>
          </a:prstGeom>
        </p:spPr>
        <p:txBody>
          <a:bodyPr wrap="square" lIns="277539" tIns="277539" rIns="277539" bIns="277539">
            <a:spAutoFit/>
          </a:bodyPr>
          <a:lstStyle>
            <a:lvl1pPr marL="416308" indent="-416308">
              <a:buNone/>
              <a:defRPr sz="310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Enter your text here</a:t>
            </a:r>
            <a:endParaRPr lang="en-US" dirty="0"/>
          </a:p>
        </p:txBody>
      </p:sp>
      <p:sp>
        <p:nvSpPr>
          <p:cNvPr id="71" name="Text Placeholder 5"/>
          <p:cNvSpPr>
            <a:spLocks noGrp="1"/>
          </p:cNvSpPr>
          <p:nvPr>
            <p:ph type="body" sz="quarter" idx="95"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2142997" y="29236550"/>
            <a:ext cx="11732949" cy="1037552"/>
          </a:xfrm>
          <a:prstGeom prst="rect">
            <a:avLst/>
          </a:prstGeom>
        </p:spPr>
        <p:txBody>
          <a:bodyPr wrap="square" lIns="277539" tIns="277539" rIns="277539" bIns="277539">
            <a:spAutoFit/>
          </a:bodyPr>
          <a:lstStyle>
            <a:lvl1pPr marL="0" indent="0">
              <a:buNone/>
              <a:defRPr sz="3100" baseline="0">
                <a:solidFill>
                  <a:schemeClr val="accent5">
                    <a:lumMod val="50000"/>
                  </a:schemeClr>
                </a:solidFill>
                <a:latin typeface="Trebuchet MS" pitchFamily="34" charset="0"/>
              </a:defRPr>
            </a:lvl1pPr>
            <a:lvl2pPr marL="1803999" indent="-693847">
              <a:defRPr sz="3100">
                <a:latin typeface="Trebuchet MS" pitchFamily="34" charset="0"/>
              </a:defRPr>
            </a:lvl2pPr>
            <a:lvl3pPr marL="2497847" indent="-693847">
              <a:defRPr sz="3100">
                <a:latin typeface="Trebuchet MS" pitchFamily="34" charset="0"/>
              </a:defRPr>
            </a:lvl3pPr>
            <a:lvl4pPr marL="3261078" indent="-763232">
              <a:defRPr sz="3100">
                <a:latin typeface="Trebuchet MS" pitchFamily="34" charset="0"/>
              </a:defRPr>
            </a:lvl4pPr>
            <a:lvl5pPr marL="3816155" indent="-555077">
              <a:defRPr sz="31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992358" y="33686173"/>
            <a:ext cx="7977293" cy="6104788"/>
          </a:xfrm>
          <a:prstGeom prst="rect">
            <a:avLst/>
          </a:prstGeom>
          <a:solidFill>
            <a:schemeClr val="bg2"/>
          </a:solidFill>
          <a:ln>
            <a:solidFill>
              <a:schemeClr val="tx2"/>
            </a:solidFill>
          </a:ln>
          <a:effectLst/>
        </p:spPr>
        <p:txBody>
          <a:bodyPr lIns="111017" tIns="55507" rIns="111017" bIns="55507"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2142997" y="25285986"/>
            <a:ext cx="11725540" cy="901311"/>
          </a:xfrm>
          <a:prstGeom prst="rect">
            <a:avLst/>
          </a:prstGeom>
          <a:noFill/>
        </p:spPr>
        <p:txBody>
          <a:bodyPr wrap="square" lIns="111017" tIns="111017" rIns="111017" bIns="111017" anchor="ctr" anchorCtr="0">
            <a:spAutoFit/>
          </a:bodyPr>
          <a:lstStyle>
            <a:lvl1pPr algn="ctr">
              <a:buNone/>
              <a:defRPr sz="4400" b="1" u="sng" baseline="0">
                <a:solidFill>
                  <a:schemeClr val="accent5">
                    <a:lumMod val="50000"/>
                  </a:schemeClr>
                </a:solidFill>
              </a:defRPr>
            </a:lvl1pPr>
          </a:lstStyle>
          <a:p>
            <a:pPr lvl="0"/>
            <a:r>
              <a:rPr lang="en-US" dirty="0" smtClean="0"/>
              <a:t>SECTION HEADER PLACEHOLDER</a:t>
            </a:r>
            <a:endParaRPr lang="en-US" dirty="0"/>
          </a:p>
        </p:txBody>
      </p:sp>
      <p:sp>
        <p:nvSpPr>
          <p:cNvPr id="58" name="Picture Placeholder 13"/>
          <p:cNvSpPr>
            <a:spLocks noGrp="1"/>
          </p:cNvSpPr>
          <p:nvPr>
            <p:ph type="pic" sz="quarter" idx="15" hasCustomPrompt="1"/>
          </p:nvPr>
        </p:nvSpPr>
        <p:spPr>
          <a:xfrm>
            <a:off x="1066800" y="1460500"/>
            <a:ext cx="5156200" cy="3213100"/>
          </a:xfrm>
          <a:prstGeom prst="rect">
            <a:avLst/>
          </a:prstGeom>
        </p:spPr>
        <p:txBody>
          <a:bodyPr lIns="111017" tIns="55507" rIns="111017" bIns="55507" anchor="ctr"/>
          <a:lstStyle>
            <a:lvl1pPr algn="ctr">
              <a:buNone/>
              <a:defRPr sz="49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44983400" y="1460500"/>
            <a:ext cx="5156200" cy="3213100"/>
          </a:xfrm>
          <a:prstGeom prst="rect">
            <a:avLst/>
          </a:prstGeom>
        </p:spPr>
        <p:txBody>
          <a:bodyPr lIns="111017" tIns="55507" rIns="111017" bIns="55507" anchor="ctr"/>
          <a:lstStyle>
            <a:lvl1pPr algn="ctr">
              <a:buNone/>
              <a:defRPr sz="4900">
                <a:solidFill>
                  <a:schemeClr val="bg1"/>
                </a:solidFill>
              </a:defRPr>
            </a:lvl1pPr>
          </a:lstStyle>
          <a:p>
            <a:r>
              <a:rPr lang="en-US" dirty="0" smtClean="0"/>
              <a:t>LOGO</a:t>
            </a:r>
            <a:endParaRPr lang="en-US" dirty="0"/>
          </a:p>
        </p:txBody>
      </p:sp>
      <p:sp>
        <p:nvSpPr>
          <p:cNvPr id="63" name="Text Placeholder 76"/>
          <p:cNvSpPr>
            <a:spLocks noGrp="1"/>
          </p:cNvSpPr>
          <p:nvPr>
            <p:ph type="body" sz="quarter" idx="150" hasCustomPrompt="1"/>
          </p:nvPr>
        </p:nvSpPr>
        <p:spPr>
          <a:xfrm>
            <a:off x="6810278" y="2917680"/>
            <a:ext cx="37585844" cy="1543484"/>
          </a:xfrm>
          <a:prstGeom prst="rect">
            <a:avLst/>
          </a:prstGeom>
        </p:spPr>
        <p:txBody>
          <a:bodyPr lIns="155448" tIns="77724" rIns="155448" bIns="77724">
            <a:normAutofit/>
          </a:bodyPr>
          <a:lstStyle>
            <a:lvl1pPr algn="ctr">
              <a:buFontTx/>
              <a:buNone/>
              <a:defRPr sz="82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authors</a:t>
            </a:r>
            <a:endParaRPr lang="en-US" dirty="0"/>
          </a:p>
        </p:txBody>
      </p:sp>
      <p:sp>
        <p:nvSpPr>
          <p:cNvPr id="64" name="Text Placeholder 76"/>
          <p:cNvSpPr>
            <a:spLocks noGrp="1"/>
          </p:cNvSpPr>
          <p:nvPr>
            <p:ph type="body" sz="quarter" idx="184" hasCustomPrompt="1"/>
          </p:nvPr>
        </p:nvSpPr>
        <p:spPr>
          <a:xfrm>
            <a:off x="6810278" y="4418828"/>
            <a:ext cx="37585844" cy="1216230"/>
          </a:xfrm>
          <a:prstGeom prst="rect">
            <a:avLst/>
          </a:prstGeom>
        </p:spPr>
        <p:txBody>
          <a:bodyPr lIns="155448" tIns="77724" rIns="155448" bIns="77724">
            <a:normAutofit/>
          </a:bodyPr>
          <a:lstStyle>
            <a:lvl1pPr algn="ctr">
              <a:buFontTx/>
              <a:buNone/>
              <a:defRPr sz="68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affiliations</a:t>
            </a:r>
            <a:endParaRPr lang="en-US" dirty="0"/>
          </a:p>
        </p:txBody>
      </p:sp>
      <p:sp>
        <p:nvSpPr>
          <p:cNvPr id="65" name="Text Placeholder 76"/>
          <p:cNvSpPr>
            <a:spLocks noGrp="1"/>
          </p:cNvSpPr>
          <p:nvPr>
            <p:ph type="body" sz="quarter" idx="185" hasCustomPrompt="1"/>
          </p:nvPr>
        </p:nvSpPr>
        <p:spPr>
          <a:xfrm>
            <a:off x="6810278" y="611919"/>
            <a:ext cx="37585844" cy="2305762"/>
          </a:xfrm>
          <a:prstGeom prst="rect">
            <a:avLst/>
          </a:prstGeom>
        </p:spPr>
        <p:txBody>
          <a:bodyPr lIns="155448" tIns="77724" rIns="155448" bIns="77724">
            <a:normAutofit/>
          </a:bodyPr>
          <a:lstStyle>
            <a:lvl1pPr algn="ctr">
              <a:buFontTx/>
              <a:buNone/>
              <a:defRPr sz="12200">
                <a:solidFill>
                  <a:schemeClr val="bg1"/>
                </a:solidFill>
              </a:defRPr>
            </a:lvl1pPr>
            <a:lvl2pPr>
              <a:buFontTx/>
              <a:buNone/>
              <a:defRPr sz="12200"/>
            </a:lvl2pPr>
            <a:lvl3pPr>
              <a:buFontTx/>
              <a:buNone/>
              <a:defRPr sz="12200"/>
            </a:lvl3pPr>
            <a:lvl4pPr>
              <a:buFontTx/>
              <a:buNone/>
              <a:defRPr sz="12200"/>
            </a:lvl4pPr>
            <a:lvl5pPr>
              <a:buFontTx/>
              <a:buNone/>
              <a:defRPr sz="12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51592480" y="0"/>
            <a:ext cx="11725540" cy="4206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22032" tIns="444060" rIns="222032" bIns="222032" rtlCol="0" anchor="t" anchorCtr="0"/>
          <a:lstStyle/>
          <a:p>
            <a:pPr algn="ctr"/>
            <a:r>
              <a:rPr lang="en-US" sz="5300" b="1" dirty="0" smtClean="0">
                <a:solidFill>
                  <a:schemeClr val="bg1"/>
                </a:solidFill>
                <a:latin typeface="Trebuchet MS" pitchFamily="34" charset="0"/>
              </a:rPr>
              <a:t>QUICK</a:t>
            </a:r>
            <a:r>
              <a:rPr lang="en-US" sz="5300" b="1" baseline="0" dirty="0" smtClean="0">
                <a:solidFill>
                  <a:schemeClr val="bg1"/>
                </a:solidFill>
                <a:latin typeface="Trebuchet MS" pitchFamily="34" charset="0"/>
              </a:rPr>
              <a:t> TIPS</a:t>
            </a:r>
            <a:endParaRPr lang="en-US" sz="5300" b="1" dirty="0" smtClean="0">
              <a:solidFill>
                <a:schemeClr val="bg1"/>
              </a:solidFill>
              <a:latin typeface="Trebuchet MS" pitchFamily="34" charset="0"/>
            </a:endParaRPr>
          </a:p>
          <a:p>
            <a:pPr algn="ctr"/>
            <a:r>
              <a:rPr lang="en-US" sz="4900" b="1" dirty="0" smtClean="0">
                <a:solidFill>
                  <a:srgbClr val="FFFF00"/>
                </a:solidFill>
                <a:latin typeface="Trebuchet MS" pitchFamily="34" charset="0"/>
              </a:rPr>
              <a:t>(--THIS SECTION DOES NOT PRINT--)</a:t>
            </a:r>
            <a:endParaRPr lang="en-US" sz="1400" b="1" dirty="0" smtClean="0">
              <a:latin typeface="Trebuchet MS" pitchFamily="34" charset="0"/>
            </a:endParaRPr>
          </a:p>
          <a:p>
            <a:pPr defTabSz="5329126"/>
            <a:r>
              <a:rPr lang="en-US" sz="3900" dirty="0" smtClean="0">
                <a:latin typeface="Trebuchet MS" pitchFamily="34" charset="0"/>
              </a:rPr>
              <a:t>This PowerPoint</a:t>
            </a:r>
            <a:r>
              <a:rPr lang="en-US" sz="3900" baseline="0" dirty="0" smtClean="0">
                <a:latin typeface="Trebuchet MS" pitchFamily="34" charset="0"/>
              </a:rPr>
              <a:t> template requires basic PowerPoint (version 2007 or newer) skills. Below is a list of commonly asked questions specific to this template. </a:t>
            </a:r>
            <a:br>
              <a:rPr lang="en-US" sz="3900" baseline="0" dirty="0" smtClean="0">
                <a:latin typeface="Trebuchet MS" pitchFamily="34" charset="0"/>
              </a:rPr>
            </a:br>
            <a:r>
              <a:rPr lang="en-US" sz="3900" baseline="0" dirty="0" smtClean="0">
                <a:latin typeface="Trebuchet MS" pitchFamily="34" charset="0"/>
              </a:rPr>
              <a:t>If you are using an older version of PowerPoint some template features may not work properly.</a:t>
            </a:r>
            <a:endParaRPr lang="en-US" sz="4900" b="1" dirty="0" smtClean="0">
              <a:solidFill>
                <a:srgbClr val="FFFF00"/>
              </a:solidFill>
              <a:latin typeface="Trebuchet MS" pitchFamily="34" charset="0"/>
            </a:endParaRPr>
          </a:p>
          <a:p>
            <a:pPr algn="ctr"/>
            <a:endParaRPr lang="en-US" sz="1700" b="1" dirty="0" smtClean="0">
              <a:solidFill>
                <a:schemeClr val="bg1"/>
              </a:solidFill>
              <a:latin typeface="Trebuchet MS" pitchFamily="34" charset="0"/>
            </a:endParaRPr>
          </a:p>
          <a:p>
            <a:pPr algn="ctr"/>
            <a:r>
              <a:rPr lang="en-US" sz="5300" b="1" dirty="0" smtClean="0">
                <a:solidFill>
                  <a:schemeClr val="bg1"/>
                </a:solidFill>
                <a:latin typeface="Trebuchet MS" pitchFamily="34" charset="0"/>
              </a:rPr>
              <a:t>Using the template</a:t>
            </a:r>
            <a:endParaRPr lang="en-US" sz="5300" b="1" baseline="0" dirty="0" smtClean="0">
              <a:solidFill>
                <a:schemeClr val="bg1"/>
              </a:solidFill>
              <a:latin typeface="Trebuchet MS" pitchFamily="34" charset="0"/>
            </a:endParaRPr>
          </a:p>
          <a:p>
            <a:pPr algn="ctr"/>
            <a:endParaRPr lang="en-US" sz="3400" b="1" dirty="0" smtClean="0">
              <a:solidFill>
                <a:srgbClr val="FFFF00"/>
              </a:solidFill>
              <a:latin typeface="Trebuchet MS" pitchFamily="34" charset="0"/>
            </a:endParaRPr>
          </a:p>
          <a:p>
            <a:pPr marL="0" marR="0" indent="0" algn="l" defTabSz="5329126" rtl="0" eaLnBrk="1" fontAlgn="auto" latinLnBrk="0" hangingPunct="1">
              <a:lnSpc>
                <a:spcPct val="100000"/>
              </a:lnSpc>
              <a:spcBef>
                <a:spcPts val="0"/>
              </a:spcBef>
              <a:spcAft>
                <a:spcPts val="0"/>
              </a:spcAft>
              <a:buClrTx/>
              <a:buSzTx/>
              <a:buFontTx/>
              <a:buNone/>
              <a:tabLst/>
              <a:defRPr/>
            </a:pPr>
            <a:r>
              <a:rPr lang="en-US" sz="3900" b="1" dirty="0" smtClean="0">
                <a:solidFill>
                  <a:srgbClr val="FFFF00"/>
                </a:solidFill>
                <a:latin typeface="Trebuchet MS" pitchFamily="34" charset="0"/>
              </a:rPr>
              <a:t>Verifying the quality of your graphics</a:t>
            </a:r>
          </a:p>
          <a:p>
            <a:pPr defTabSz="5329126"/>
            <a:r>
              <a:rPr lang="en-US" sz="3900" dirty="0" smtClean="0">
                <a:latin typeface="Trebuchet MS" pitchFamily="34" charset="0"/>
              </a:rPr>
              <a:t>Go to the </a:t>
            </a:r>
            <a:r>
              <a:rPr lang="en-US" sz="3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3900" baseline="0" dirty="0" smtClean="0">
                <a:latin typeface="Trebuchet MS" pitchFamily="34" charset="0"/>
              </a:rPr>
            </a:br>
            <a:endParaRPr lang="en-US" sz="3900" baseline="0" dirty="0" smtClean="0">
              <a:latin typeface="Trebuchet MS" pitchFamily="34" charset="0"/>
            </a:endParaRPr>
          </a:p>
          <a:p>
            <a:pPr defTabSz="5329126"/>
            <a:r>
              <a:rPr lang="en-US" sz="3900" b="1" dirty="0" smtClean="0">
                <a:solidFill>
                  <a:srgbClr val="FFFF00"/>
                </a:solidFill>
                <a:latin typeface="Trebuchet MS" pitchFamily="34" charset="0"/>
              </a:rPr>
              <a:t>Using the placeholders</a:t>
            </a:r>
          </a:p>
          <a:p>
            <a:pPr defTabSz="5329126"/>
            <a:r>
              <a:rPr lang="en-US" sz="3900" baseline="0" dirty="0" smtClean="0">
                <a:latin typeface="Trebuchet MS" pitchFamily="34" charset="0"/>
              </a:rPr>
              <a:t>To add text to this template click inside a placeholder and type in or paste your text. To move a placeholder, click on it </a:t>
            </a:r>
            <a:r>
              <a:rPr lang="en-US" sz="3900" u="sng" baseline="0" dirty="0" smtClean="0">
                <a:latin typeface="Trebuchet MS" pitchFamily="34" charset="0"/>
              </a:rPr>
              <a:t>once</a:t>
            </a:r>
            <a:r>
              <a:rPr lang="en-US" sz="3900" baseline="0" dirty="0" smtClean="0">
                <a:latin typeface="Trebuchet MS" pitchFamily="34" charset="0"/>
              </a:rPr>
              <a:t> (to select it), place your cursor on its frame and your cursor will change to this symbol:         Then, click </a:t>
            </a:r>
            <a:r>
              <a:rPr lang="en-US" sz="3900" u="sng" baseline="0" dirty="0" smtClean="0">
                <a:latin typeface="Trebuchet MS" pitchFamily="34" charset="0"/>
              </a:rPr>
              <a:t>once</a:t>
            </a:r>
            <a:r>
              <a:rPr lang="en-US" sz="3900" baseline="0" dirty="0" smtClean="0">
                <a:latin typeface="Trebuchet MS" pitchFamily="34" charset="0"/>
              </a:rPr>
              <a:t> and drag it to its new location where you can resize it as needed. Additional placeholders can be found on the left side of this template.</a:t>
            </a:r>
          </a:p>
          <a:p>
            <a:pPr defTabSz="5329126"/>
            <a:endParaRPr lang="en-US" sz="3900" b="1" baseline="0" dirty="0" smtClean="0">
              <a:solidFill>
                <a:srgbClr val="FFFF00"/>
              </a:solidFill>
              <a:latin typeface="Trebuchet MS" pitchFamily="34" charset="0"/>
            </a:endParaRPr>
          </a:p>
          <a:p>
            <a:pPr defTabSz="5329126"/>
            <a:r>
              <a:rPr lang="en-US" sz="3900" b="1" baseline="0" dirty="0" smtClean="0">
                <a:solidFill>
                  <a:srgbClr val="FFFF00"/>
                </a:solidFill>
                <a:latin typeface="Trebuchet MS" pitchFamily="34" charset="0"/>
              </a:rPr>
              <a:t>Modifying the layout</a:t>
            </a:r>
          </a:p>
          <a:p>
            <a:pPr defTabSz="5329126"/>
            <a:r>
              <a:rPr lang="en-US" sz="3900" dirty="0" smtClean="0">
                <a:latin typeface="Trebuchet MS" pitchFamily="34" charset="0"/>
              </a:rPr>
              <a:t>This template has four</a:t>
            </a:r>
            <a:endParaRPr lang="en-US" sz="3900" baseline="0" dirty="0" smtClean="0">
              <a:latin typeface="Trebuchet MS" pitchFamily="34" charset="0"/>
            </a:endParaRPr>
          </a:p>
          <a:p>
            <a:pPr defTabSz="5329126"/>
            <a:r>
              <a:rPr lang="en-US" sz="3900" baseline="0" dirty="0" smtClean="0">
                <a:latin typeface="Trebuchet MS" pitchFamily="34" charset="0"/>
              </a:rPr>
              <a:t>different column layouts. </a:t>
            </a:r>
          </a:p>
          <a:p>
            <a:pPr defTabSz="5329126"/>
            <a:r>
              <a:rPr lang="en-US" sz="3900" u="sng" baseline="0" dirty="0" smtClean="0">
                <a:latin typeface="Trebuchet MS" pitchFamily="34" charset="0"/>
              </a:rPr>
              <a:t>Right-click</a:t>
            </a:r>
            <a:r>
              <a:rPr lang="en-US" sz="3900" baseline="0" dirty="0" smtClean="0">
                <a:latin typeface="Trebuchet MS" pitchFamily="34" charset="0"/>
              </a:rPr>
              <a:t> your mouse</a:t>
            </a:r>
          </a:p>
          <a:p>
            <a:pPr defTabSz="5329126"/>
            <a:r>
              <a:rPr lang="en-US" sz="3900" baseline="0" dirty="0" smtClean="0">
                <a:latin typeface="Trebuchet MS" pitchFamily="34" charset="0"/>
              </a:rPr>
              <a:t>on the background and </a:t>
            </a:r>
          </a:p>
          <a:p>
            <a:pPr defTabSz="5329126"/>
            <a:r>
              <a:rPr lang="en-US" sz="3900" baseline="0" dirty="0" smtClean="0">
                <a:latin typeface="Trebuchet MS" pitchFamily="34" charset="0"/>
              </a:rPr>
              <a:t>click on “Layout” to see </a:t>
            </a:r>
          </a:p>
          <a:p>
            <a:pPr defTabSz="5329126"/>
            <a:r>
              <a:rPr lang="en-US" sz="39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5329126" rtl="0" eaLnBrk="1" fontAlgn="auto" latinLnBrk="0" hangingPunct="1">
              <a:lnSpc>
                <a:spcPct val="100000"/>
              </a:lnSpc>
              <a:spcBef>
                <a:spcPts val="0"/>
              </a:spcBef>
              <a:spcAft>
                <a:spcPts val="0"/>
              </a:spcAft>
              <a:buClrTx/>
              <a:buSzTx/>
              <a:buFontTx/>
              <a:buNone/>
              <a:tabLst/>
              <a:defRPr/>
            </a:pPr>
            <a:endParaRPr lang="en-US" sz="3900" baseline="0" dirty="0" smtClean="0">
              <a:latin typeface="Trebuchet MS" pitchFamily="34" charset="0"/>
            </a:endParaRPr>
          </a:p>
          <a:p>
            <a:pPr defTabSz="5329126"/>
            <a:r>
              <a:rPr lang="en-US" sz="3900" b="1" baseline="0" dirty="0" smtClean="0">
                <a:solidFill>
                  <a:srgbClr val="FFFF00"/>
                </a:solidFill>
                <a:latin typeface="Trebuchet MS" pitchFamily="34" charset="0"/>
              </a:rPr>
              <a:t>Importing text and graphics from external sources</a:t>
            </a:r>
          </a:p>
          <a:p>
            <a:pPr defTabSz="5329126"/>
            <a:r>
              <a:rPr lang="en-US" sz="3900" b="1" u="sng" baseline="0" dirty="0" smtClean="0">
                <a:latin typeface="Trebuchet MS" pitchFamily="34" charset="0"/>
              </a:rPr>
              <a:t>TEXT: </a:t>
            </a:r>
            <a:r>
              <a:rPr lang="en-US" sz="3900" baseline="0" dirty="0" smtClean="0">
                <a:latin typeface="Trebuchet MS" pitchFamily="34" charset="0"/>
              </a:rPr>
              <a:t>Paste or type your text into a pre-existing placeholder or drag in a new placeholder from the left side of the template. Move it anywhere as needed.</a:t>
            </a:r>
          </a:p>
          <a:p>
            <a:pPr defTabSz="5329126"/>
            <a:r>
              <a:rPr lang="en-US" sz="3900" b="1" u="sng" baseline="0" dirty="0" smtClean="0">
                <a:latin typeface="Trebuchet MS" pitchFamily="34" charset="0"/>
              </a:rPr>
              <a:t>PHOTOS: </a:t>
            </a:r>
            <a:r>
              <a:rPr lang="en-US" sz="3900" baseline="0" dirty="0" smtClean="0">
                <a:latin typeface="Trebuchet MS" pitchFamily="34" charset="0"/>
              </a:rPr>
              <a:t>Drag in a picture placeholder, size it </a:t>
            </a:r>
            <a:r>
              <a:rPr lang="en-US" sz="3900" u="sng" baseline="0" dirty="0" smtClean="0">
                <a:latin typeface="Trebuchet MS" pitchFamily="34" charset="0"/>
              </a:rPr>
              <a:t>first</a:t>
            </a:r>
            <a:r>
              <a:rPr lang="en-US" sz="3900" baseline="0" dirty="0" smtClean="0">
                <a:latin typeface="Trebuchet MS" pitchFamily="34" charset="0"/>
              </a:rPr>
              <a:t>, click in it and insert a photo from the menu.</a:t>
            </a:r>
          </a:p>
          <a:p>
            <a:pPr defTabSz="5329126"/>
            <a:r>
              <a:rPr lang="en-US" sz="3900" b="1" u="sng" baseline="0" dirty="0" smtClean="0">
                <a:latin typeface="Trebuchet MS" pitchFamily="34" charset="0"/>
              </a:rPr>
              <a:t>TABLES: </a:t>
            </a:r>
            <a:r>
              <a:rPr lang="en-US" sz="3900" baseline="0" dirty="0" smtClean="0">
                <a:latin typeface="Trebuchet MS" pitchFamily="34" charset="0"/>
              </a:rPr>
              <a:t>You can copy and paste a table from an external document onto this poster template. To adjust  the way the text fits within the cells of a table that has been pasted, </a:t>
            </a:r>
            <a:r>
              <a:rPr lang="en-US" sz="3900" u="sng" baseline="0" dirty="0" smtClean="0">
                <a:latin typeface="Trebuchet MS" pitchFamily="34" charset="0"/>
              </a:rPr>
              <a:t>right-click</a:t>
            </a:r>
            <a:r>
              <a:rPr lang="en-US" sz="3900" baseline="0" dirty="0" smtClean="0">
                <a:latin typeface="Trebuchet MS" pitchFamily="34" charset="0"/>
              </a:rPr>
              <a:t> on the table, click FORMAT SHAPE  then click on TEXT BOX and change the INTERNAL MARGIN values to 0.25</a:t>
            </a:r>
          </a:p>
          <a:p>
            <a:pPr defTabSz="5329126"/>
            <a:endParaRPr lang="en-US" sz="3900" baseline="0" dirty="0" smtClean="0">
              <a:latin typeface="Trebuchet MS" pitchFamily="34" charset="0"/>
            </a:endParaRPr>
          </a:p>
          <a:p>
            <a:pPr defTabSz="5329126"/>
            <a:r>
              <a:rPr lang="en-US" sz="4100" b="1" baseline="0" dirty="0" smtClean="0">
                <a:solidFill>
                  <a:srgbClr val="FFFF00"/>
                </a:solidFill>
                <a:latin typeface="Trebuchet MS" pitchFamily="34" charset="0"/>
              </a:rPr>
              <a:t>Modifying the color scheme</a:t>
            </a:r>
          </a:p>
          <a:p>
            <a:pPr defTabSz="5329126"/>
            <a:r>
              <a:rPr lang="en-US" sz="4100" baseline="0" dirty="0" smtClean="0">
                <a:latin typeface="Trebuchet MS" pitchFamily="34" charset="0"/>
              </a:rPr>
              <a:t>To change the color scheme of this template go to the “Design” menu and click on “Colors”. You can choose from the provide color combinations or you can create your own.</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dirty="0" smtClean="0">
              <a:latin typeface="Trebuchet MS" pitchFamily="34" charset="0"/>
            </a:endParaRPr>
          </a:p>
          <a:p>
            <a:pPr algn="ctr"/>
            <a:endParaRPr lang="en-US" sz="3900" b="1" dirty="0" smtClean="0">
              <a:solidFill>
                <a:schemeClr val="bg1"/>
              </a:solidFill>
              <a:latin typeface="Trebuchet MS" pitchFamily="34" charset="0"/>
            </a:endParaRPr>
          </a:p>
          <a:p>
            <a:pPr defTabSz="5329126"/>
            <a:endParaRPr lang="en-US" sz="3900" b="1" dirty="0" smtClean="0">
              <a:solidFill>
                <a:srgbClr val="FFFF00"/>
              </a:solidFill>
              <a:latin typeface="Trebuchet MS" pitchFamily="34" charset="0"/>
            </a:endParaRPr>
          </a:p>
          <a:p>
            <a:pPr algn="ctr"/>
            <a:endParaRPr lang="en-US" sz="5300" b="1" dirty="0">
              <a:latin typeface="Trebuchet MS" pitchFamily="34" charset="0"/>
            </a:endParaRPr>
          </a:p>
        </p:txBody>
      </p:sp>
      <p:sp>
        <p:nvSpPr>
          <p:cNvPr id="29" name="Rectangle 28"/>
          <p:cNvSpPr/>
          <p:nvPr/>
        </p:nvSpPr>
        <p:spPr>
          <a:xfrm>
            <a:off x="-12136119" y="-25039"/>
            <a:ext cx="11725540" cy="4206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22032" tIns="444060" rIns="222032" bIns="222032" rtlCol="0" anchor="t" anchorCtr="0"/>
          <a:lstStyle/>
          <a:p>
            <a:pPr algn="ctr"/>
            <a:r>
              <a:rPr lang="en-US" sz="5300" b="1" dirty="0" smtClean="0">
                <a:solidFill>
                  <a:schemeClr val="bg1"/>
                </a:solidFill>
                <a:latin typeface="Trebuchet MS" pitchFamily="34" charset="0"/>
              </a:rPr>
              <a:t>QUICK DESIGN</a:t>
            </a:r>
            <a:r>
              <a:rPr lang="en-US" sz="5300" b="1" baseline="0" dirty="0" smtClean="0">
                <a:solidFill>
                  <a:schemeClr val="bg1"/>
                </a:solidFill>
                <a:latin typeface="Trebuchet MS" pitchFamily="34" charset="0"/>
              </a:rPr>
              <a:t> </a:t>
            </a:r>
            <a:r>
              <a:rPr lang="en-US" sz="5300" b="1" dirty="0" smtClean="0">
                <a:solidFill>
                  <a:schemeClr val="bg1"/>
                </a:solidFill>
                <a:latin typeface="Trebuchet MS" pitchFamily="34" charset="0"/>
              </a:rPr>
              <a:t>GUIDE</a:t>
            </a:r>
          </a:p>
          <a:p>
            <a:pPr algn="ctr"/>
            <a:r>
              <a:rPr lang="en-US" sz="4900" b="1" dirty="0" smtClean="0">
                <a:solidFill>
                  <a:srgbClr val="FFFF00"/>
                </a:solidFill>
                <a:latin typeface="Trebuchet MS" pitchFamily="34" charset="0"/>
              </a:rPr>
              <a:t>(--THIS SECTION DOES NOT PRINT--)</a:t>
            </a:r>
          </a:p>
          <a:p>
            <a:pPr algn="ctr"/>
            <a:endParaRPr lang="en-US" sz="3900" b="1" dirty="0" smtClean="0">
              <a:latin typeface="Trebuchet MS" pitchFamily="34" charset="0"/>
            </a:endParaRPr>
          </a:p>
          <a:p>
            <a:pPr defTabSz="5329126"/>
            <a:r>
              <a:rPr lang="en-US" sz="3900" dirty="0" smtClean="0">
                <a:latin typeface="Trebuchet MS" pitchFamily="34" charset="0"/>
              </a:rPr>
              <a:t>This PowerPoint</a:t>
            </a:r>
            <a:r>
              <a:rPr lang="en-US" sz="3900" baseline="0" dirty="0" smtClean="0">
                <a:latin typeface="Trebuchet MS" pitchFamily="34" charset="0"/>
              </a:rPr>
              <a:t> </a:t>
            </a:r>
            <a:r>
              <a:rPr lang="en-US" sz="3900" dirty="0" smtClean="0">
                <a:latin typeface="Trebuchet MS" pitchFamily="34" charset="0"/>
              </a:rPr>
              <a:t>2007 template produces</a:t>
            </a:r>
            <a:r>
              <a:rPr lang="en-US" sz="3900" baseline="0" dirty="0" smtClean="0">
                <a:latin typeface="Trebuchet MS" pitchFamily="34" charset="0"/>
              </a:rPr>
              <a:t> </a:t>
            </a:r>
            <a:r>
              <a:rPr lang="en-US" sz="3900" dirty="0" smtClean="0">
                <a:latin typeface="Trebuchet MS" pitchFamily="34" charset="0"/>
              </a:rPr>
              <a:t>a 48”x72” professional  poster. It</a:t>
            </a:r>
            <a:r>
              <a:rPr lang="en-US" sz="3900" baseline="0" dirty="0" smtClean="0">
                <a:latin typeface="Trebuchet MS" pitchFamily="34" charset="0"/>
              </a:rPr>
              <a:t> </a:t>
            </a:r>
            <a:r>
              <a:rPr lang="en-US" sz="3900" dirty="0" smtClean="0">
                <a:latin typeface="Trebuchet MS" pitchFamily="34" charset="0"/>
              </a:rPr>
              <a:t>will save you valuable time placing titles, subtitles,</a:t>
            </a:r>
            <a:r>
              <a:rPr lang="en-US" sz="3900" baseline="0" dirty="0" smtClean="0">
                <a:latin typeface="Trebuchet MS" pitchFamily="34" charset="0"/>
              </a:rPr>
              <a:t> text, and graphics</a:t>
            </a:r>
            <a:r>
              <a:rPr lang="en-US" sz="3900" dirty="0" smtClean="0">
                <a:latin typeface="Trebuchet MS" pitchFamily="34" charset="0"/>
              </a:rPr>
              <a:t>. </a:t>
            </a:r>
          </a:p>
          <a:p>
            <a:pPr defTabSz="5329126"/>
            <a:endParaRPr lang="en-US" sz="3900" dirty="0" smtClean="0">
              <a:latin typeface="Trebuchet MS" pitchFamily="34" charset="0"/>
            </a:endParaRPr>
          </a:p>
          <a:p>
            <a:pPr defTabSz="5329126"/>
            <a:r>
              <a:rPr lang="en-US" sz="3900" dirty="0" smtClean="0">
                <a:latin typeface="Trebuchet MS" pitchFamily="34" charset="0"/>
              </a:rPr>
              <a:t>Use it to create your presentation. Then send</a:t>
            </a:r>
            <a:r>
              <a:rPr lang="en-US" sz="3900" baseline="0" dirty="0" smtClean="0">
                <a:latin typeface="Trebuchet MS" pitchFamily="34" charset="0"/>
              </a:rPr>
              <a:t> it </a:t>
            </a:r>
            <a:r>
              <a:rPr lang="en-US" sz="3900" dirty="0" smtClean="0">
                <a:latin typeface="Trebuchet MS" pitchFamily="34" charset="0"/>
              </a:rPr>
              <a:t>to </a:t>
            </a:r>
            <a:r>
              <a:rPr lang="en-US" sz="3900" b="1" dirty="0" smtClean="0">
                <a:latin typeface="Trebuchet MS" pitchFamily="34" charset="0"/>
              </a:rPr>
              <a:t>PosterPresentations.com</a:t>
            </a:r>
            <a:r>
              <a:rPr lang="en-US" sz="3900" dirty="0" smtClean="0">
                <a:latin typeface="Trebuchet MS" pitchFamily="34" charset="0"/>
              </a:rPr>
              <a:t> for premium quality, same day affordable printing.</a:t>
            </a:r>
            <a:br>
              <a:rPr lang="en-US" sz="3900" dirty="0" smtClean="0">
                <a:latin typeface="Trebuchet MS" pitchFamily="34" charset="0"/>
              </a:rPr>
            </a:br>
            <a:endParaRPr lang="en-US" sz="3900" dirty="0" smtClean="0">
              <a:latin typeface="Trebuchet MS" pitchFamily="34" charset="0"/>
            </a:endParaRPr>
          </a:p>
          <a:p>
            <a:pPr defTabSz="5329126"/>
            <a:r>
              <a:rPr lang="en-US" sz="3900" dirty="0" smtClean="0">
                <a:latin typeface="Trebuchet MS" pitchFamily="34" charset="0"/>
              </a:rPr>
              <a:t>We provide a series of </a:t>
            </a:r>
            <a:r>
              <a:rPr lang="en-US" sz="3900" b="1" dirty="0" smtClean="0">
                <a:latin typeface="Trebuchet MS" pitchFamily="34" charset="0"/>
              </a:rPr>
              <a:t>online tutorials</a:t>
            </a:r>
            <a:r>
              <a:rPr lang="en-US" sz="3900" dirty="0" smtClean="0">
                <a:latin typeface="Trebuchet MS" pitchFamily="34" charset="0"/>
              </a:rPr>
              <a:t> that will guide you through the poster design process and answer your poster production questions. </a:t>
            </a:r>
          </a:p>
          <a:p>
            <a:pPr defTabSz="5329126"/>
            <a:endParaRPr lang="en-US" sz="3900" dirty="0" smtClean="0">
              <a:latin typeface="Trebuchet MS" pitchFamily="34" charset="0"/>
            </a:endParaRPr>
          </a:p>
          <a:p>
            <a:pPr defTabSz="5329126"/>
            <a:r>
              <a:rPr lang="en-US" sz="3900" dirty="0" smtClean="0">
                <a:latin typeface="Trebuchet MS" pitchFamily="34" charset="0"/>
              </a:rPr>
              <a:t>View our online</a:t>
            </a:r>
            <a:r>
              <a:rPr lang="en-US" sz="3900" baseline="0" dirty="0" smtClean="0">
                <a:latin typeface="Trebuchet MS" pitchFamily="34" charset="0"/>
              </a:rPr>
              <a:t> tutorials at:</a:t>
            </a:r>
            <a:r>
              <a:rPr lang="en-US" sz="3900" dirty="0" smtClean="0">
                <a:latin typeface="Trebuchet MS" pitchFamily="34" charset="0"/>
              </a:rPr>
              <a:t/>
            </a:r>
            <a:br>
              <a:rPr lang="en-US" sz="3900" dirty="0" smtClean="0">
                <a:latin typeface="Trebuchet MS" pitchFamily="34" charset="0"/>
              </a:rPr>
            </a:br>
            <a:r>
              <a:rPr lang="en-US" sz="3900" dirty="0" smtClean="0">
                <a:solidFill>
                  <a:srgbClr val="FFFF00"/>
                </a:solidFill>
                <a:latin typeface="Trebuchet MS" pitchFamily="34" charset="0"/>
              </a:rPr>
              <a:t> http://bit.ly/Poster_creation_help </a:t>
            </a:r>
            <a:r>
              <a:rPr lang="en-US" sz="3900" dirty="0" smtClean="0">
                <a:latin typeface="Trebuchet MS" pitchFamily="34" charset="0"/>
              </a:rPr>
              <a:t/>
            </a:r>
            <a:br>
              <a:rPr lang="en-US" sz="3900" dirty="0" smtClean="0">
                <a:latin typeface="Trebuchet MS" pitchFamily="34" charset="0"/>
              </a:rPr>
            </a:br>
            <a:r>
              <a:rPr lang="en-US" sz="3900" dirty="0" smtClean="0">
                <a:latin typeface="Trebuchet MS" pitchFamily="34" charset="0"/>
              </a:rPr>
              <a:t>(copy</a:t>
            </a:r>
            <a:r>
              <a:rPr lang="en-US" sz="3900" baseline="0" dirty="0" smtClean="0">
                <a:latin typeface="Trebuchet MS" pitchFamily="34" charset="0"/>
              </a:rPr>
              <a:t> and paste the link into your web browser).</a:t>
            </a:r>
          </a:p>
          <a:p>
            <a:pPr defTabSz="5329126"/>
            <a:endParaRPr lang="en-US" sz="3900" dirty="0" smtClean="0">
              <a:latin typeface="Trebuchet MS" pitchFamily="34" charset="0"/>
            </a:endParaRPr>
          </a:p>
          <a:p>
            <a:pPr defTabSz="5329126"/>
            <a:r>
              <a:rPr lang="en-US" sz="3900" dirty="0" smtClean="0">
                <a:latin typeface="Trebuchet MS" pitchFamily="34" charset="0"/>
              </a:rPr>
              <a:t>For assistance and to order your printed poster</a:t>
            </a:r>
            <a:r>
              <a:rPr lang="en-US" sz="3900" dirty="0" smtClean="0">
                <a:solidFill>
                  <a:schemeClr val="bg1"/>
                </a:solidFill>
                <a:latin typeface="Trebuchet MS" pitchFamily="34" charset="0"/>
              </a:rPr>
              <a:t> call </a:t>
            </a:r>
            <a:r>
              <a:rPr lang="en-US" sz="3900" b="1" dirty="0" smtClean="0">
                <a:solidFill>
                  <a:srgbClr val="FFFF00"/>
                </a:solidFill>
                <a:latin typeface="Trebuchet MS" pitchFamily="34" charset="0"/>
              </a:rPr>
              <a:t>PosterPresentations.com</a:t>
            </a:r>
            <a:r>
              <a:rPr lang="en-US" sz="3900" dirty="0" smtClean="0">
                <a:solidFill>
                  <a:srgbClr val="FFFF00"/>
                </a:solidFill>
                <a:latin typeface="Trebuchet MS" pitchFamily="34" charset="0"/>
              </a:rPr>
              <a:t> </a:t>
            </a:r>
            <a:r>
              <a:rPr lang="en-US" sz="3900" dirty="0" smtClean="0">
                <a:latin typeface="Trebuchet MS" pitchFamily="34" charset="0"/>
              </a:rPr>
              <a:t>at </a:t>
            </a:r>
            <a:r>
              <a:rPr lang="en-US" sz="4900" b="1" dirty="0" smtClean="0">
                <a:solidFill>
                  <a:srgbClr val="FFFF00"/>
                </a:solidFill>
                <a:latin typeface="Trebuchet MS" pitchFamily="34" charset="0"/>
              </a:rPr>
              <a:t>1.866.649.3004</a:t>
            </a:r>
          </a:p>
          <a:p>
            <a:pPr defTabSz="5329126"/>
            <a:endParaRPr lang="en-US" sz="4900" b="1" dirty="0" smtClean="0">
              <a:solidFill>
                <a:srgbClr val="FFFF00"/>
              </a:solidFill>
              <a:latin typeface="Trebuchet MS" pitchFamily="34" charset="0"/>
            </a:endParaRPr>
          </a:p>
          <a:p>
            <a:pPr defTabSz="5329126"/>
            <a:endParaRPr lang="en-US" sz="4900" b="1" dirty="0" smtClean="0">
              <a:solidFill>
                <a:srgbClr val="FFFF00"/>
              </a:solidFill>
              <a:latin typeface="Trebuchet MS" pitchFamily="34" charset="0"/>
            </a:endParaRPr>
          </a:p>
          <a:p>
            <a:pPr algn="ctr"/>
            <a:r>
              <a:rPr lang="en-US" sz="5300" b="1" dirty="0" smtClean="0">
                <a:solidFill>
                  <a:schemeClr val="bg1"/>
                </a:solidFill>
                <a:latin typeface="Trebuchet MS" pitchFamily="34" charset="0"/>
              </a:rPr>
              <a:t>Object Placeholders</a:t>
            </a:r>
          </a:p>
          <a:p>
            <a:pPr algn="ctr"/>
            <a:endParaRPr lang="en-US" sz="5300" b="1" dirty="0" smtClean="0">
              <a:solidFill>
                <a:schemeClr val="bg1"/>
              </a:solidFill>
              <a:latin typeface="Trebuchet MS" pitchFamily="34" charset="0"/>
            </a:endParaRPr>
          </a:p>
          <a:p>
            <a:pPr defTabSz="5329126"/>
            <a:r>
              <a:rPr lang="en-US" sz="3900" dirty="0" smtClean="0">
                <a:latin typeface="Trebuchet MS" pitchFamily="34" charset="0"/>
              </a:rPr>
              <a:t>Use the placeholders provided below to add new elements to your poster:</a:t>
            </a:r>
            <a:r>
              <a:rPr lang="en-US" sz="3900" baseline="0" dirty="0" smtClean="0">
                <a:latin typeface="Trebuchet MS" pitchFamily="34" charset="0"/>
              </a:rPr>
              <a:t> </a:t>
            </a:r>
            <a:r>
              <a:rPr lang="en-US" sz="3900" dirty="0" smtClean="0">
                <a:latin typeface="Trebuchet MS" pitchFamily="34" charset="0"/>
              </a:rPr>
              <a:t>Drag a placeholder onto the</a:t>
            </a:r>
            <a:r>
              <a:rPr lang="en-US" sz="3900" baseline="0" dirty="0" smtClean="0">
                <a:latin typeface="Trebuchet MS" pitchFamily="34" charset="0"/>
              </a:rPr>
              <a:t> poster area,</a:t>
            </a:r>
            <a:r>
              <a:rPr lang="en-US" sz="3900" dirty="0" smtClean="0">
                <a:latin typeface="Trebuchet MS" pitchFamily="34" charset="0"/>
              </a:rPr>
              <a:t> size it, and click it to edit.</a:t>
            </a:r>
          </a:p>
          <a:p>
            <a:pPr defTabSz="5329126"/>
            <a:endParaRPr lang="en-US" sz="3900" dirty="0" smtClean="0">
              <a:latin typeface="Trebuchet MS" pitchFamily="34" charset="0"/>
            </a:endParaRPr>
          </a:p>
          <a:p>
            <a:pPr defTabSz="5329126"/>
            <a:r>
              <a:rPr lang="en-US" sz="3900" b="1" dirty="0" smtClean="0">
                <a:solidFill>
                  <a:srgbClr val="FFFF00"/>
                </a:solidFill>
                <a:latin typeface="Trebuchet MS" pitchFamily="34" charset="0"/>
              </a:rPr>
              <a:t>Section Header placeholder</a:t>
            </a:r>
          </a:p>
          <a:p>
            <a:pPr defTabSz="5329126"/>
            <a:r>
              <a:rPr lang="en-US" sz="3900" dirty="0" smtClean="0">
                <a:latin typeface="Trebuchet MS" pitchFamily="34" charset="0"/>
              </a:rPr>
              <a:t>Move</a:t>
            </a:r>
            <a:r>
              <a:rPr lang="en-US" sz="39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5329126"/>
            <a:endParaRPr lang="en-US" sz="3900" baseline="0" dirty="0" smtClean="0">
              <a:latin typeface="Trebuchet MS" pitchFamily="34" charset="0"/>
            </a:endParaRPr>
          </a:p>
          <a:p>
            <a:pPr defTabSz="5329126"/>
            <a:endParaRPr lang="en-US" sz="3900" dirty="0" smtClean="0">
              <a:latin typeface="Trebuchet MS" pitchFamily="34" charset="0"/>
            </a:endParaRPr>
          </a:p>
          <a:p>
            <a:pPr defTabSz="5329126"/>
            <a:endParaRPr lang="en-US" sz="3900" b="1" dirty="0" smtClean="0">
              <a:solidFill>
                <a:srgbClr val="FFFF00"/>
              </a:solidFill>
              <a:latin typeface="Trebuchet MS" pitchFamily="34" charset="0"/>
            </a:endParaRPr>
          </a:p>
          <a:p>
            <a:pPr defTabSz="5329126"/>
            <a:r>
              <a:rPr lang="en-US" sz="3900" b="1" dirty="0" smtClean="0">
                <a:solidFill>
                  <a:srgbClr val="FFFF00"/>
                </a:solidFill>
                <a:latin typeface="Trebuchet MS" pitchFamily="34" charset="0"/>
              </a:rPr>
              <a:t>Text placeholder</a:t>
            </a:r>
          </a:p>
          <a:p>
            <a:pPr defTabSz="5329126"/>
            <a:r>
              <a:rPr lang="en-US" sz="3900" baseline="0" dirty="0" smtClean="0">
                <a:latin typeface="Trebuchet MS" pitchFamily="34" charset="0"/>
              </a:rPr>
              <a:t>Move this preformatted text placeholder to the poster to add a new body of text.</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1" baseline="0" dirty="0" smtClean="0">
              <a:solidFill>
                <a:srgbClr val="FFFF00"/>
              </a:solidFill>
              <a:latin typeface="Trebuchet MS" pitchFamily="34" charset="0"/>
            </a:endParaRPr>
          </a:p>
          <a:p>
            <a:pPr defTabSz="5329126"/>
            <a:r>
              <a:rPr lang="en-US" sz="3900" b="1" baseline="0" dirty="0" smtClean="0">
                <a:solidFill>
                  <a:srgbClr val="FFFF00"/>
                </a:solidFill>
                <a:latin typeface="Trebuchet MS" pitchFamily="34" charset="0"/>
              </a:rPr>
              <a:t>Picture placeholder</a:t>
            </a:r>
          </a:p>
          <a:p>
            <a:pPr defTabSz="5329126"/>
            <a:r>
              <a:rPr lang="en-US" sz="3900" baseline="0" dirty="0" smtClean="0">
                <a:latin typeface="Trebuchet MS" pitchFamily="34" charset="0"/>
              </a:rPr>
              <a:t>Move this graphic placeholder onto your poster, size it first, and then click it to add a picture to the poster.</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defTabSz="5329126"/>
            <a:endParaRPr lang="en-US" sz="3900" dirty="0" smtClean="0">
              <a:latin typeface="Trebuchet MS" pitchFamily="34" charset="0"/>
            </a:endParaRPr>
          </a:p>
          <a:p>
            <a:pPr algn="ctr"/>
            <a:endParaRPr lang="en-US" sz="3900" b="1" dirty="0" smtClean="0">
              <a:solidFill>
                <a:schemeClr val="bg1"/>
              </a:solidFill>
              <a:latin typeface="Trebuchet MS" pitchFamily="34" charset="0"/>
            </a:endParaRPr>
          </a:p>
          <a:p>
            <a:pPr defTabSz="5329126"/>
            <a:endParaRPr lang="en-US" sz="3900" b="1" dirty="0" smtClean="0">
              <a:solidFill>
                <a:srgbClr val="FFFF00"/>
              </a:solidFill>
              <a:latin typeface="Trebuchet MS" pitchFamily="34" charset="0"/>
            </a:endParaRPr>
          </a:p>
          <a:p>
            <a:pPr algn="ctr"/>
            <a:endParaRPr lang="en-US" sz="5300" b="1" dirty="0">
              <a:latin typeface="Trebuchet MS" pitchFamily="34" charset="0"/>
            </a:endParaRPr>
          </a:p>
        </p:txBody>
      </p:sp>
      <p:sp>
        <p:nvSpPr>
          <p:cNvPr id="7" name="Rectangle 36"/>
          <p:cNvSpPr>
            <a:spLocks noChangeArrowheads="1"/>
          </p:cNvSpPr>
          <p:nvPr/>
        </p:nvSpPr>
        <p:spPr bwMode="auto">
          <a:xfrm>
            <a:off x="0" y="0"/>
            <a:ext cx="51206400" cy="6134100"/>
          </a:xfrm>
          <a:prstGeom prst="rect">
            <a:avLst/>
          </a:prstGeom>
          <a:solidFill>
            <a:schemeClr val="accent5">
              <a:lumMod val="75000"/>
            </a:schemeClr>
          </a:solidFill>
          <a:ln w="9525">
            <a:solidFill>
              <a:schemeClr val="tx1"/>
            </a:solidFill>
            <a:miter lim="800000"/>
            <a:headEnd/>
            <a:tailEnd/>
          </a:ln>
          <a:effectLst/>
        </p:spPr>
        <p:txBody>
          <a:bodyPr wrap="none" lIns="111017" tIns="55507" rIns="111017" bIns="55507" anchor="ctr"/>
          <a:lstStyle/>
          <a:p>
            <a:pPr>
              <a:defRPr/>
            </a:pPr>
            <a:endParaRPr lang="en-US" dirty="0"/>
          </a:p>
        </p:txBody>
      </p:sp>
      <p:sp>
        <p:nvSpPr>
          <p:cNvPr id="9" name="Rectangle 9"/>
          <p:cNvSpPr>
            <a:spLocks noChangeArrowheads="1"/>
          </p:cNvSpPr>
          <p:nvPr/>
        </p:nvSpPr>
        <p:spPr bwMode="auto">
          <a:xfrm>
            <a:off x="0" y="6140186"/>
            <a:ext cx="51206400" cy="194733"/>
          </a:xfrm>
          <a:prstGeom prst="rect">
            <a:avLst/>
          </a:prstGeom>
          <a:solidFill>
            <a:schemeClr val="accent5">
              <a:lumMod val="50000"/>
            </a:schemeClr>
          </a:solidFill>
          <a:ln w="152400">
            <a:noFill/>
            <a:miter lim="800000"/>
            <a:headEnd/>
            <a:tailEnd/>
          </a:ln>
          <a:effectLst/>
        </p:spPr>
        <p:txBody>
          <a:bodyPr wrap="none" lIns="111017" tIns="55507" rIns="111017" bIns="55507" anchor="ctr"/>
          <a:lstStyle/>
          <a:p>
            <a:pPr>
              <a:defRPr/>
            </a:pPr>
            <a:endParaRPr lang="en-US" dirty="0"/>
          </a:p>
        </p:txBody>
      </p:sp>
      <p:sp>
        <p:nvSpPr>
          <p:cNvPr id="10" name="Text Box 14"/>
          <p:cNvSpPr txBox="1">
            <a:spLocks noChangeArrowheads="1"/>
          </p:cNvSpPr>
          <p:nvPr/>
        </p:nvSpPr>
        <p:spPr bwMode="auto">
          <a:xfrm>
            <a:off x="1696512" y="41167849"/>
            <a:ext cx="2933700" cy="429647"/>
          </a:xfrm>
          <a:prstGeom prst="rect">
            <a:avLst/>
          </a:prstGeom>
          <a:noFill/>
          <a:ln w="9525">
            <a:noFill/>
            <a:miter lim="800000"/>
            <a:headEnd/>
            <a:tailEnd/>
          </a:ln>
          <a:effectLst/>
        </p:spPr>
        <p:txBody>
          <a:bodyPr lIns="110806" tIns="55393" rIns="110806" bIns="5539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2012</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1076062" y="6718300"/>
            <a:ext cx="11734800" cy="34175700"/>
          </a:xfrm>
          <a:prstGeom prst="roundRect">
            <a:avLst>
              <a:gd name="adj" fmla="val 416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34" name="Rectangle 33"/>
          <p:cNvSpPr/>
          <p:nvPr/>
        </p:nvSpPr>
        <p:spPr>
          <a:xfrm>
            <a:off x="-12098901" y="29390316"/>
            <a:ext cx="11688320" cy="993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17" tIns="55507" rIns="111017" bIns="55507"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57902575" y="19853381"/>
            <a:ext cx="4627523" cy="3269017"/>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61974202" y="16126358"/>
            <a:ext cx="688976" cy="559858"/>
          </a:xfrm>
          <a:prstGeom prst="rect">
            <a:avLst/>
          </a:prstGeom>
          <a:noFill/>
          <a:ln w="9525">
            <a:solidFill>
              <a:schemeClr val="tx1"/>
            </a:solidFill>
            <a:miter lim="800000"/>
            <a:headEnd/>
            <a:tailEnd/>
          </a:ln>
          <a:effectLst/>
        </p:spPr>
      </p:pic>
      <p:sp>
        <p:nvSpPr>
          <p:cNvPr id="44" name="TextBox 43"/>
          <p:cNvSpPr txBox="1"/>
          <p:nvPr/>
        </p:nvSpPr>
        <p:spPr>
          <a:xfrm>
            <a:off x="51724564" y="39411774"/>
            <a:ext cx="10687001" cy="2369126"/>
          </a:xfrm>
          <a:prstGeom prst="rect">
            <a:avLst/>
          </a:prstGeom>
          <a:noFill/>
        </p:spPr>
        <p:txBody>
          <a:bodyPr wrap="square" lIns="111017" tIns="55507" rIns="111017" bIns="55507" rtlCol="0">
            <a:spAutoFit/>
          </a:bodyPr>
          <a:lstStyle/>
          <a:p>
            <a:pPr>
              <a:lnSpc>
                <a:spcPts val="4420"/>
              </a:lnSpc>
            </a:pPr>
            <a:r>
              <a:rPr lang="en-US" sz="3400" dirty="0" smtClean="0">
                <a:solidFill>
                  <a:schemeClr val="bg1"/>
                </a:solidFill>
              </a:rPr>
              <a:t>© 2012</a:t>
            </a:r>
            <a:r>
              <a:rPr lang="en-US" sz="3400" baseline="0" dirty="0" smtClean="0">
                <a:solidFill>
                  <a:schemeClr val="bg1"/>
                </a:solidFill>
              </a:rPr>
              <a:t> </a:t>
            </a:r>
            <a:r>
              <a:rPr lang="en-US" sz="3400" dirty="0" smtClean="0">
                <a:solidFill>
                  <a:schemeClr val="bg1"/>
                </a:solidFill>
              </a:rPr>
              <a:t>PosterPresentations.com</a:t>
            </a:r>
            <a:br>
              <a:rPr lang="en-US" sz="3400" dirty="0" smtClean="0">
                <a:solidFill>
                  <a:schemeClr val="bg1"/>
                </a:solidFill>
              </a:rPr>
            </a:br>
            <a:r>
              <a:rPr lang="en-US" sz="3400" dirty="0" smtClean="0">
                <a:solidFill>
                  <a:schemeClr val="bg1"/>
                </a:solidFill>
              </a:rPr>
              <a:t>    </a:t>
            </a:r>
            <a:r>
              <a:rPr lang="en-US" sz="3100" dirty="0" smtClean="0">
                <a:solidFill>
                  <a:schemeClr val="bg1"/>
                </a:solidFill>
              </a:rPr>
              <a:t>2117 Fourth Street ,</a:t>
            </a:r>
            <a:r>
              <a:rPr lang="en-US" sz="3100" baseline="0" dirty="0" smtClean="0">
                <a:solidFill>
                  <a:schemeClr val="bg1"/>
                </a:solidFill>
              </a:rPr>
              <a:t> Unit C        </a:t>
            </a:r>
          </a:p>
          <a:p>
            <a:pPr>
              <a:lnSpc>
                <a:spcPts val="4420"/>
              </a:lnSpc>
            </a:pPr>
            <a:r>
              <a:rPr lang="en-US" sz="3100" baseline="0" dirty="0" smtClean="0">
                <a:solidFill>
                  <a:schemeClr val="bg1"/>
                </a:solidFill>
              </a:rPr>
              <a:t>     Berkeley CA </a:t>
            </a:r>
            <a:r>
              <a:rPr lang="en-US" sz="2700" baseline="0" dirty="0" smtClean="0">
                <a:solidFill>
                  <a:schemeClr val="bg1"/>
                </a:solidFill>
              </a:rPr>
              <a:t>94710</a:t>
            </a:r>
            <a:r>
              <a:rPr lang="en-US" sz="3100" baseline="0" dirty="0" smtClean="0">
                <a:solidFill>
                  <a:schemeClr val="bg1"/>
                </a:solidFill>
              </a:rPr>
              <a:t/>
            </a:r>
            <a:br>
              <a:rPr lang="en-US" sz="3100" baseline="0" dirty="0" smtClean="0">
                <a:solidFill>
                  <a:schemeClr val="bg1"/>
                </a:solidFill>
              </a:rPr>
            </a:br>
            <a:r>
              <a:rPr lang="en-US" sz="3100" baseline="0" dirty="0" smtClean="0">
                <a:solidFill>
                  <a:schemeClr val="bg1"/>
                </a:solidFill>
              </a:rPr>
              <a:t>    </a:t>
            </a:r>
            <a:r>
              <a:rPr lang="en-US" sz="3100" b="1" baseline="0" dirty="0" smtClean="0">
                <a:solidFill>
                  <a:srgbClr val="FFFF00"/>
                </a:solidFill>
              </a:rPr>
              <a:t>posterpresenter@gmail.com</a:t>
            </a:r>
            <a:endParaRPr lang="en-US" sz="3400" b="1" dirty="0">
              <a:solidFill>
                <a:srgbClr val="FFFF00"/>
              </a:solidFill>
            </a:endParaRPr>
          </a:p>
        </p:txBody>
      </p:sp>
      <p:grpSp>
        <p:nvGrpSpPr>
          <p:cNvPr id="40" name="Group 39"/>
          <p:cNvGrpSpPr/>
          <p:nvPr/>
        </p:nvGrpSpPr>
        <p:grpSpPr>
          <a:xfrm>
            <a:off x="-11628247" y="40181210"/>
            <a:ext cx="10861068" cy="2128371"/>
            <a:chOff x="44242388" y="28054064"/>
            <a:chExt cx="9771398" cy="1665676"/>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70833" y="28172249"/>
              <a:ext cx="914400" cy="914398"/>
            </a:xfrm>
            <a:prstGeom prst="rect">
              <a:avLst/>
            </a:prstGeom>
            <a:noFill/>
          </p:spPr>
        </p:pic>
        <p:sp>
          <p:nvSpPr>
            <p:cNvPr id="33" name="TextBox 32"/>
            <p:cNvSpPr txBox="1"/>
            <p:nvPr userDrawn="1"/>
          </p:nvSpPr>
          <p:spPr>
            <a:xfrm>
              <a:off x="45342600" y="28154099"/>
              <a:ext cx="8671186" cy="1565641"/>
            </a:xfrm>
            <a:prstGeom prst="rect">
              <a:avLst/>
            </a:prstGeom>
            <a:noFill/>
          </p:spPr>
          <p:txBody>
            <a:bodyPr wrap="square" rtlCol="0">
              <a:spAutoFit/>
            </a:bodyPr>
            <a:lstStyle/>
            <a:p>
              <a:r>
                <a:rPr lang="en-US" sz="3100" dirty="0" smtClean="0">
                  <a:solidFill>
                    <a:schemeClr val="tx2"/>
                  </a:solidFill>
                  <a:latin typeface="Trebuchet MS" pitchFamily="34" charset="0"/>
                </a:rPr>
                <a:t>Student</a:t>
              </a:r>
              <a:r>
                <a:rPr lang="en-US" sz="3100" baseline="0" dirty="0" smtClean="0">
                  <a:solidFill>
                    <a:schemeClr val="tx2"/>
                  </a:solidFill>
                  <a:latin typeface="Trebuchet MS" pitchFamily="34" charset="0"/>
                </a:rPr>
                <a:t> discounts are available on our </a:t>
              </a:r>
              <a:r>
                <a:rPr lang="en-US" sz="3100" baseline="0" dirty="0" err="1" smtClean="0">
                  <a:solidFill>
                    <a:schemeClr val="tx2"/>
                  </a:solidFill>
                  <a:latin typeface="Trebuchet MS" pitchFamily="34" charset="0"/>
                </a:rPr>
                <a:t>Facebook</a:t>
              </a:r>
              <a:r>
                <a:rPr lang="en-US" sz="3100" baseline="0" dirty="0" smtClean="0">
                  <a:solidFill>
                    <a:schemeClr val="tx2"/>
                  </a:solidFill>
                  <a:latin typeface="Trebuchet MS" pitchFamily="34" charset="0"/>
                </a:rPr>
                <a:t> page. </a:t>
              </a:r>
            </a:p>
            <a:p>
              <a:r>
                <a:rPr lang="en-US" sz="3100" baseline="0" dirty="0" smtClean="0">
                  <a:solidFill>
                    <a:schemeClr val="tx2"/>
                  </a:solidFill>
                  <a:latin typeface="Trebuchet MS" pitchFamily="34" charset="0"/>
                </a:rPr>
                <a:t>Go to </a:t>
              </a:r>
              <a:r>
                <a:rPr lang="en-US" sz="3100" u="sng" baseline="0" dirty="0" smtClean="0">
                  <a:solidFill>
                    <a:schemeClr val="tx2"/>
                  </a:solidFill>
                  <a:latin typeface="Trebuchet MS" pitchFamily="34" charset="0"/>
                </a:rPr>
                <a:t>PosterPresentations.com</a:t>
              </a:r>
              <a:r>
                <a:rPr lang="en-US" sz="3100" baseline="0" dirty="0" smtClean="0">
                  <a:solidFill>
                    <a:schemeClr val="tx2"/>
                  </a:solidFill>
                  <a:latin typeface="Trebuchet MS" pitchFamily="34" charset="0"/>
                </a:rPr>
                <a:t> and click on the FB icon.</a:t>
              </a:r>
              <a:endParaRPr lang="en-US" sz="3100" dirty="0">
                <a:solidFill>
                  <a:schemeClr val="tx2"/>
                </a:solidFill>
                <a:latin typeface="Trebuchet MS" pitchFamily="34" charset="0"/>
              </a:endParaRPr>
            </a:p>
          </p:txBody>
        </p:sp>
      </p:grpSp>
      <p:cxnSp>
        <p:nvCxnSpPr>
          <p:cNvPr id="41" name="Straight Connector 40"/>
          <p:cNvCxnSpPr/>
          <p:nvPr/>
        </p:nvCxnSpPr>
        <p:spPr>
          <a:xfrm>
            <a:off x="-12136119" y="15992475"/>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561908" y="39412200"/>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1592480" y="5781146"/>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13517328" y="6718300"/>
            <a:ext cx="11734800" cy="34175700"/>
          </a:xfrm>
          <a:prstGeom prst="roundRect">
            <a:avLst>
              <a:gd name="adj" fmla="val 416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23" name="Rectangle 33"/>
          <p:cNvSpPr>
            <a:spLocks noChangeArrowheads="1"/>
          </p:cNvSpPr>
          <p:nvPr userDrawn="1"/>
        </p:nvSpPr>
        <p:spPr bwMode="auto">
          <a:xfrm>
            <a:off x="25958595" y="6718300"/>
            <a:ext cx="11734800" cy="34175700"/>
          </a:xfrm>
          <a:prstGeom prst="roundRect">
            <a:avLst>
              <a:gd name="adj" fmla="val 416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24" name="Rectangle 33"/>
          <p:cNvSpPr>
            <a:spLocks noChangeArrowheads="1"/>
          </p:cNvSpPr>
          <p:nvPr userDrawn="1"/>
        </p:nvSpPr>
        <p:spPr bwMode="auto">
          <a:xfrm>
            <a:off x="38399861" y="6718300"/>
            <a:ext cx="11734800" cy="34175700"/>
          </a:xfrm>
          <a:prstGeom prst="roundRect">
            <a:avLst>
              <a:gd name="adj" fmla="val 416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26" name="Rectangle 25"/>
          <p:cNvSpPr/>
          <p:nvPr userDrawn="1"/>
        </p:nvSpPr>
        <p:spPr>
          <a:xfrm>
            <a:off x="-12098900" y="25352463"/>
            <a:ext cx="11688320" cy="993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17" tIns="55507" rIns="111017" bIns="55507"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5328738" rtl="0" eaLnBrk="1" latinLnBrk="0" hangingPunct="1">
        <a:spcBef>
          <a:spcPct val="0"/>
        </a:spcBef>
        <a:buNone/>
        <a:defRPr sz="10700" kern="1200">
          <a:solidFill>
            <a:schemeClr val="bg1"/>
          </a:solidFill>
          <a:latin typeface="Trebuchet MS" pitchFamily="34" charset="0"/>
          <a:ea typeface="+mj-ea"/>
          <a:cs typeface="+mj-cs"/>
        </a:defRPr>
      </a:lvl1pPr>
    </p:titleStyle>
    <p:bodyStyle>
      <a:lvl1pPr marL="1998277" indent="-1998277" algn="l" defTabSz="5328738" rtl="0" eaLnBrk="1" latinLnBrk="0" hangingPunct="1">
        <a:spcBef>
          <a:spcPct val="20000"/>
        </a:spcBef>
        <a:buFont typeface="Arial" pitchFamily="34" charset="0"/>
        <a:buChar char="•"/>
        <a:defRPr sz="18700" kern="1200">
          <a:solidFill>
            <a:schemeClr val="tx1"/>
          </a:solidFill>
          <a:latin typeface="+mn-lt"/>
          <a:ea typeface="+mn-ea"/>
          <a:cs typeface="+mn-cs"/>
        </a:defRPr>
      </a:lvl1pPr>
      <a:lvl2pPr marL="4329601" indent="-1665230" algn="l" defTabSz="5328738" rtl="0" eaLnBrk="1" latinLnBrk="0" hangingPunct="1">
        <a:spcBef>
          <a:spcPct val="20000"/>
        </a:spcBef>
        <a:buFont typeface="Arial" pitchFamily="34" charset="0"/>
        <a:buChar char="–"/>
        <a:defRPr sz="16300" kern="1200">
          <a:solidFill>
            <a:schemeClr val="tx1"/>
          </a:solidFill>
          <a:latin typeface="+mn-lt"/>
          <a:ea typeface="+mn-ea"/>
          <a:cs typeface="+mn-cs"/>
        </a:defRPr>
      </a:lvl2pPr>
      <a:lvl3pPr marL="6660925" indent="-1332186" algn="l" defTabSz="5328738" rtl="0" eaLnBrk="1" latinLnBrk="0" hangingPunct="1">
        <a:spcBef>
          <a:spcPct val="20000"/>
        </a:spcBef>
        <a:buFont typeface="Arial" pitchFamily="34" charset="0"/>
        <a:buChar char="•"/>
        <a:defRPr sz="14100" kern="1200">
          <a:solidFill>
            <a:schemeClr val="tx1"/>
          </a:solidFill>
          <a:latin typeface="+mn-lt"/>
          <a:ea typeface="+mn-ea"/>
          <a:cs typeface="+mn-cs"/>
        </a:defRPr>
      </a:lvl3pPr>
      <a:lvl4pPr marL="9325296"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4pPr>
      <a:lvl5pPr marL="11989665"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5pPr>
      <a:lvl6pPr marL="14654034"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6pPr>
      <a:lvl7pPr marL="17318403"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7pPr>
      <a:lvl8pPr marL="19982774"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8pPr>
      <a:lvl9pPr marL="22647143"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9pPr>
    </p:bodyStyle>
    <p:otherStyle>
      <a:defPPr>
        <a:defRPr lang="en-US"/>
      </a:defPPr>
      <a:lvl1pPr marL="0" algn="l" defTabSz="5328738" rtl="0" eaLnBrk="1" latinLnBrk="0" hangingPunct="1">
        <a:defRPr sz="10400" kern="1200">
          <a:solidFill>
            <a:schemeClr val="tx1"/>
          </a:solidFill>
          <a:latin typeface="+mn-lt"/>
          <a:ea typeface="+mn-ea"/>
          <a:cs typeface="+mn-cs"/>
        </a:defRPr>
      </a:lvl1pPr>
      <a:lvl2pPr marL="2664371" algn="l" defTabSz="5328738" rtl="0" eaLnBrk="1" latinLnBrk="0" hangingPunct="1">
        <a:defRPr sz="10400" kern="1200">
          <a:solidFill>
            <a:schemeClr val="tx1"/>
          </a:solidFill>
          <a:latin typeface="+mn-lt"/>
          <a:ea typeface="+mn-ea"/>
          <a:cs typeface="+mn-cs"/>
        </a:defRPr>
      </a:lvl2pPr>
      <a:lvl3pPr marL="5328738" algn="l" defTabSz="5328738" rtl="0" eaLnBrk="1" latinLnBrk="0" hangingPunct="1">
        <a:defRPr sz="10400" kern="1200">
          <a:solidFill>
            <a:schemeClr val="tx1"/>
          </a:solidFill>
          <a:latin typeface="+mn-lt"/>
          <a:ea typeface="+mn-ea"/>
          <a:cs typeface="+mn-cs"/>
        </a:defRPr>
      </a:lvl3pPr>
      <a:lvl4pPr marL="7993109" algn="l" defTabSz="5328738" rtl="0" eaLnBrk="1" latinLnBrk="0" hangingPunct="1">
        <a:defRPr sz="10400" kern="1200">
          <a:solidFill>
            <a:schemeClr val="tx1"/>
          </a:solidFill>
          <a:latin typeface="+mn-lt"/>
          <a:ea typeface="+mn-ea"/>
          <a:cs typeface="+mn-cs"/>
        </a:defRPr>
      </a:lvl4pPr>
      <a:lvl5pPr marL="10657479" algn="l" defTabSz="5328738" rtl="0" eaLnBrk="1" latinLnBrk="0" hangingPunct="1">
        <a:defRPr sz="10400" kern="1200">
          <a:solidFill>
            <a:schemeClr val="tx1"/>
          </a:solidFill>
          <a:latin typeface="+mn-lt"/>
          <a:ea typeface="+mn-ea"/>
          <a:cs typeface="+mn-cs"/>
        </a:defRPr>
      </a:lvl5pPr>
      <a:lvl6pPr marL="13321849" algn="l" defTabSz="5328738" rtl="0" eaLnBrk="1" latinLnBrk="0" hangingPunct="1">
        <a:defRPr sz="10400" kern="1200">
          <a:solidFill>
            <a:schemeClr val="tx1"/>
          </a:solidFill>
          <a:latin typeface="+mn-lt"/>
          <a:ea typeface="+mn-ea"/>
          <a:cs typeface="+mn-cs"/>
        </a:defRPr>
      </a:lvl6pPr>
      <a:lvl7pPr marL="15986220" algn="l" defTabSz="5328738" rtl="0" eaLnBrk="1" latinLnBrk="0" hangingPunct="1">
        <a:defRPr sz="10400" kern="1200">
          <a:solidFill>
            <a:schemeClr val="tx1"/>
          </a:solidFill>
          <a:latin typeface="+mn-lt"/>
          <a:ea typeface="+mn-ea"/>
          <a:cs typeface="+mn-cs"/>
        </a:defRPr>
      </a:lvl7pPr>
      <a:lvl8pPr marL="18650590" algn="l" defTabSz="5328738" rtl="0" eaLnBrk="1" latinLnBrk="0" hangingPunct="1">
        <a:defRPr sz="10400" kern="1200">
          <a:solidFill>
            <a:schemeClr val="tx1"/>
          </a:solidFill>
          <a:latin typeface="+mn-lt"/>
          <a:ea typeface="+mn-ea"/>
          <a:cs typeface="+mn-cs"/>
        </a:defRPr>
      </a:lvl8pPr>
      <a:lvl9pPr marL="21314960" algn="l" defTabSz="5328738" rtl="0" eaLnBrk="1" latinLnBrk="0" hangingPunct="1">
        <a:defRPr sz="10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6134100"/>
          </a:xfrm>
          <a:prstGeom prst="rect">
            <a:avLst/>
          </a:prstGeom>
          <a:solidFill>
            <a:schemeClr val="accent5">
              <a:lumMod val="75000"/>
            </a:schemeClr>
          </a:solidFill>
          <a:ln w="9525">
            <a:solidFill>
              <a:schemeClr val="tx1"/>
            </a:solidFill>
            <a:miter lim="800000"/>
            <a:headEnd/>
            <a:tailEnd/>
          </a:ln>
          <a:effectLst/>
        </p:spPr>
        <p:txBody>
          <a:bodyPr wrap="none" lIns="111017" tIns="55507" rIns="111017" bIns="55507" anchor="ctr"/>
          <a:lstStyle/>
          <a:p>
            <a:pPr>
              <a:defRPr/>
            </a:pPr>
            <a:endParaRPr lang="en-US" dirty="0"/>
          </a:p>
        </p:txBody>
      </p:sp>
      <p:sp>
        <p:nvSpPr>
          <p:cNvPr id="8" name="Rectangle 33"/>
          <p:cNvSpPr>
            <a:spLocks noChangeArrowheads="1"/>
          </p:cNvSpPr>
          <p:nvPr/>
        </p:nvSpPr>
        <p:spPr bwMode="auto">
          <a:xfrm>
            <a:off x="1066805" y="6702296"/>
            <a:ext cx="15849599" cy="34175700"/>
          </a:xfrm>
          <a:prstGeom prst="roundRect">
            <a:avLst>
              <a:gd name="adj" fmla="val 348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9" name="Rectangle 9"/>
          <p:cNvSpPr>
            <a:spLocks noChangeArrowheads="1"/>
          </p:cNvSpPr>
          <p:nvPr/>
        </p:nvSpPr>
        <p:spPr bwMode="auto">
          <a:xfrm>
            <a:off x="0" y="6140186"/>
            <a:ext cx="51206400" cy="194733"/>
          </a:xfrm>
          <a:prstGeom prst="rect">
            <a:avLst/>
          </a:prstGeom>
          <a:solidFill>
            <a:schemeClr val="accent5">
              <a:lumMod val="50000"/>
            </a:schemeClr>
          </a:solidFill>
          <a:ln w="152400">
            <a:noFill/>
            <a:miter lim="800000"/>
            <a:headEnd/>
            <a:tailEnd/>
          </a:ln>
          <a:effectLst/>
        </p:spPr>
        <p:txBody>
          <a:bodyPr wrap="none" lIns="111017" tIns="55507" rIns="111017" bIns="55507" anchor="ctr"/>
          <a:lstStyle/>
          <a:p>
            <a:pPr>
              <a:defRPr/>
            </a:pPr>
            <a:endParaRPr lang="en-US" dirty="0"/>
          </a:p>
        </p:txBody>
      </p:sp>
      <p:sp>
        <p:nvSpPr>
          <p:cNvPr id="10" name="Text Box 14"/>
          <p:cNvSpPr txBox="1">
            <a:spLocks noChangeArrowheads="1"/>
          </p:cNvSpPr>
          <p:nvPr/>
        </p:nvSpPr>
        <p:spPr bwMode="auto">
          <a:xfrm>
            <a:off x="1911353" y="41186103"/>
            <a:ext cx="2933700" cy="429647"/>
          </a:xfrm>
          <a:prstGeom prst="rect">
            <a:avLst/>
          </a:prstGeom>
          <a:noFill/>
          <a:ln w="9525">
            <a:noFill/>
            <a:miter lim="800000"/>
            <a:headEnd/>
            <a:tailEnd/>
          </a:ln>
          <a:effectLst/>
        </p:spPr>
        <p:txBody>
          <a:bodyPr lIns="110806" tIns="55393" rIns="110806" bIns="5539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2012</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55" name="Rectangle 54"/>
          <p:cNvSpPr/>
          <p:nvPr/>
        </p:nvSpPr>
        <p:spPr>
          <a:xfrm>
            <a:off x="-12136119" y="-25039"/>
            <a:ext cx="11725540" cy="4206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22032" tIns="444060" rIns="222032" bIns="222032" rtlCol="0" anchor="t" anchorCtr="0"/>
          <a:lstStyle/>
          <a:p>
            <a:pPr algn="ctr"/>
            <a:r>
              <a:rPr lang="en-US" sz="5300" b="1" dirty="0" smtClean="0">
                <a:solidFill>
                  <a:schemeClr val="bg1"/>
                </a:solidFill>
                <a:latin typeface="Trebuchet MS" pitchFamily="34" charset="0"/>
              </a:rPr>
              <a:t>QUICK DESIGN</a:t>
            </a:r>
            <a:r>
              <a:rPr lang="en-US" sz="5300" b="1" baseline="0" dirty="0" smtClean="0">
                <a:solidFill>
                  <a:schemeClr val="bg1"/>
                </a:solidFill>
                <a:latin typeface="Trebuchet MS" pitchFamily="34" charset="0"/>
              </a:rPr>
              <a:t> </a:t>
            </a:r>
            <a:r>
              <a:rPr lang="en-US" sz="5300" b="1" dirty="0" smtClean="0">
                <a:solidFill>
                  <a:schemeClr val="bg1"/>
                </a:solidFill>
                <a:latin typeface="Trebuchet MS" pitchFamily="34" charset="0"/>
              </a:rPr>
              <a:t>GUIDE</a:t>
            </a:r>
          </a:p>
          <a:p>
            <a:pPr algn="ctr"/>
            <a:r>
              <a:rPr lang="en-US" sz="4900" b="1" dirty="0" smtClean="0">
                <a:solidFill>
                  <a:srgbClr val="FFFF00"/>
                </a:solidFill>
                <a:latin typeface="Trebuchet MS" pitchFamily="34" charset="0"/>
              </a:rPr>
              <a:t>(--THIS SECTION DOES NOT PRINT--)</a:t>
            </a:r>
          </a:p>
          <a:p>
            <a:pPr algn="ctr"/>
            <a:endParaRPr lang="en-US" sz="3900" b="1" dirty="0" smtClean="0">
              <a:latin typeface="Trebuchet MS" pitchFamily="34" charset="0"/>
            </a:endParaRPr>
          </a:p>
          <a:p>
            <a:pPr defTabSz="5329126"/>
            <a:r>
              <a:rPr lang="en-US" sz="3900" dirty="0" smtClean="0">
                <a:latin typeface="Trebuchet MS" pitchFamily="34" charset="0"/>
              </a:rPr>
              <a:t>This PowerPoint</a:t>
            </a:r>
            <a:r>
              <a:rPr lang="en-US" sz="3900" baseline="0" dirty="0" smtClean="0">
                <a:latin typeface="Trebuchet MS" pitchFamily="34" charset="0"/>
              </a:rPr>
              <a:t> </a:t>
            </a:r>
            <a:r>
              <a:rPr lang="en-US" sz="3900" dirty="0" smtClean="0">
                <a:latin typeface="Trebuchet MS" pitchFamily="34" charset="0"/>
              </a:rPr>
              <a:t>2007 template produces</a:t>
            </a:r>
            <a:r>
              <a:rPr lang="en-US" sz="3900" baseline="0" dirty="0" smtClean="0">
                <a:latin typeface="Trebuchet MS" pitchFamily="34" charset="0"/>
              </a:rPr>
              <a:t> </a:t>
            </a:r>
            <a:r>
              <a:rPr lang="en-US" sz="3900" dirty="0" smtClean="0">
                <a:latin typeface="Trebuchet MS" pitchFamily="34" charset="0"/>
              </a:rPr>
              <a:t>a 48”x72” professional  poster. It</a:t>
            </a:r>
            <a:r>
              <a:rPr lang="en-US" sz="3900" baseline="0" dirty="0" smtClean="0">
                <a:latin typeface="Trebuchet MS" pitchFamily="34" charset="0"/>
              </a:rPr>
              <a:t> </a:t>
            </a:r>
            <a:r>
              <a:rPr lang="en-US" sz="3900" dirty="0" smtClean="0">
                <a:latin typeface="Trebuchet MS" pitchFamily="34" charset="0"/>
              </a:rPr>
              <a:t>will save you valuable time placing titles, subtitles,</a:t>
            </a:r>
            <a:r>
              <a:rPr lang="en-US" sz="3900" baseline="0" dirty="0" smtClean="0">
                <a:latin typeface="Trebuchet MS" pitchFamily="34" charset="0"/>
              </a:rPr>
              <a:t> text, and graphics</a:t>
            </a:r>
            <a:r>
              <a:rPr lang="en-US" sz="3900" dirty="0" smtClean="0">
                <a:latin typeface="Trebuchet MS" pitchFamily="34" charset="0"/>
              </a:rPr>
              <a:t>. </a:t>
            </a:r>
          </a:p>
          <a:p>
            <a:pPr defTabSz="5329126"/>
            <a:endParaRPr lang="en-US" sz="3900" dirty="0" smtClean="0">
              <a:latin typeface="Trebuchet MS" pitchFamily="34" charset="0"/>
            </a:endParaRPr>
          </a:p>
          <a:p>
            <a:pPr defTabSz="5329126"/>
            <a:r>
              <a:rPr lang="en-US" sz="3900" dirty="0" smtClean="0">
                <a:latin typeface="Trebuchet MS" pitchFamily="34" charset="0"/>
              </a:rPr>
              <a:t>Use it to create your presentation. Then send</a:t>
            </a:r>
            <a:r>
              <a:rPr lang="en-US" sz="3900" baseline="0" dirty="0" smtClean="0">
                <a:latin typeface="Trebuchet MS" pitchFamily="34" charset="0"/>
              </a:rPr>
              <a:t> it </a:t>
            </a:r>
            <a:r>
              <a:rPr lang="en-US" sz="3900" dirty="0" smtClean="0">
                <a:latin typeface="Trebuchet MS" pitchFamily="34" charset="0"/>
              </a:rPr>
              <a:t>to </a:t>
            </a:r>
            <a:r>
              <a:rPr lang="en-US" sz="3900" b="1" dirty="0" smtClean="0">
                <a:latin typeface="Trebuchet MS" pitchFamily="34" charset="0"/>
              </a:rPr>
              <a:t>PosterPresentations.com</a:t>
            </a:r>
            <a:r>
              <a:rPr lang="en-US" sz="3900" dirty="0" smtClean="0">
                <a:latin typeface="Trebuchet MS" pitchFamily="34" charset="0"/>
              </a:rPr>
              <a:t> for premium quality, same day affordable printing.</a:t>
            </a:r>
            <a:br>
              <a:rPr lang="en-US" sz="3900" dirty="0" smtClean="0">
                <a:latin typeface="Trebuchet MS" pitchFamily="34" charset="0"/>
              </a:rPr>
            </a:br>
            <a:endParaRPr lang="en-US" sz="3900" dirty="0" smtClean="0">
              <a:latin typeface="Trebuchet MS" pitchFamily="34" charset="0"/>
            </a:endParaRPr>
          </a:p>
          <a:p>
            <a:pPr defTabSz="5329126"/>
            <a:r>
              <a:rPr lang="en-US" sz="3900" dirty="0" smtClean="0">
                <a:latin typeface="Trebuchet MS" pitchFamily="34" charset="0"/>
              </a:rPr>
              <a:t>We provide a series of </a:t>
            </a:r>
            <a:r>
              <a:rPr lang="en-US" sz="3900" b="1" dirty="0" smtClean="0">
                <a:latin typeface="Trebuchet MS" pitchFamily="34" charset="0"/>
              </a:rPr>
              <a:t>online tutorials</a:t>
            </a:r>
            <a:r>
              <a:rPr lang="en-US" sz="3900" dirty="0" smtClean="0">
                <a:latin typeface="Trebuchet MS" pitchFamily="34" charset="0"/>
              </a:rPr>
              <a:t> that will guide you through the poster design process and answer your poster production questions. </a:t>
            </a:r>
          </a:p>
          <a:p>
            <a:pPr defTabSz="5329126"/>
            <a:endParaRPr lang="en-US" sz="3900" dirty="0" smtClean="0">
              <a:latin typeface="Trebuchet MS" pitchFamily="34" charset="0"/>
            </a:endParaRPr>
          </a:p>
          <a:p>
            <a:pPr defTabSz="5329126"/>
            <a:r>
              <a:rPr lang="en-US" sz="3900" dirty="0" smtClean="0">
                <a:latin typeface="Trebuchet MS" pitchFamily="34" charset="0"/>
              </a:rPr>
              <a:t>View our online</a:t>
            </a:r>
            <a:r>
              <a:rPr lang="en-US" sz="3900" baseline="0" dirty="0" smtClean="0">
                <a:latin typeface="Trebuchet MS" pitchFamily="34" charset="0"/>
              </a:rPr>
              <a:t> tutorials at:</a:t>
            </a:r>
            <a:r>
              <a:rPr lang="en-US" sz="3900" dirty="0" smtClean="0">
                <a:latin typeface="Trebuchet MS" pitchFamily="34" charset="0"/>
              </a:rPr>
              <a:t/>
            </a:r>
            <a:br>
              <a:rPr lang="en-US" sz="3900" dirty="0" smtClean="0">
                <a:latin typeface="Trebuchet MS" pitchFamily="34" charset="0"/>
              </a:rPr>
            </a:br>
            <a:r>
              <a:rPr lang="en-US" sz="3900" dirty="0" smtClean="0">
                <a:solidFill>
                  <a:srgbClr val="FFFF00"/>
                </a:solidFill>
                <a:latin typeface="Trebuchet MS" pitchFamily="34" charset="0"/>
              </a:rPr>
              <a:t> http://bit.ly/Poster_creation_help </a:t>
            </a:r>
            <a:r>
              <a:rPr lang="en-US" sz="3900" dirty="0" smtClean="0">
                <a:latin typeface="Trebuchet MS" pitchFamily="34" charset="0"/>
              </a:rPr>
              <a:t/>
            </a:r>
            <a:br>
              <a:rPr lang="en-US" sz="3900" dirty="0" smtClean="0">
                <a:latin typeface="Trebuchet MS" pitchFamily="34" charset="0"/>
              </a:rPr>
            </a:br>
            <a:r>
              <a:rPr lang="en-US" sz="3900" dirty="0" smtClean="0">
                <a:latin typeface="Trebuchet MS" pitchFamily="34" charset="0"/>
              </a:rPr>
              <a:t>(copy</a:t>
            </a:r>
            <a:r>
              <a:rPr lang="en-US" sz="3900" baseline="0" dirty="0" smtClean="0">
                <a:latin typeface="Trebuchet MS" pitchFamily="34" charset="0"/>
              </a:rPr>
              <a:t> and paste the link into your web browser).</a:t>
            </a:r>
          </a:p>
          <a:p>
            <a:pPr defTabSz="5329126"/>
            <a:endParaRPr lang="en-US" sz="3900" dirty="0" smtClean="0">
              <a:latin typeface="Trebuchet MS" pitchFamily="34" charset="0"/>
            </a:endParaRPr>
          </a:p>
          <a:p>
            <a:pPr defTabSz="5329126"/>
            <a:r>
              <a:rPr lang="en-US" sz="3900" dirty="0" smtClean="0">
                <a:latin typeface="Trebuchet MS" pitchFamily="34" charset="0"/>
              </a:rPr>
              <a:t>For assistance and to order your printed poster</a:t>
            </a:r>
            <a:r>
              <a:rPr lang="en-US" sz="3900" dirty="0" smtClean="0">
                <a:solidFill>
                  <a:schemeClr val="bg1"/>
                </a:solidFill>
                <a:latin typeface="Trebuchet MS" pitchFamily="34" charset="0"/>
              </a:rPr>
              <a:t> call </a:t>
            </a:r>
            <a:r>
              <a:rPr lang="en-US" sz="3900" b="1" dirty="0" smtClean="0">
                <a:solidFill>
                  <a:srgbClr val="FFFF00"/>
                </a:solidFill>
                <a:latin typeface="Trebuchet MS" pitchFamily="34" charset="0"/>
              </a:rPr>
              <a:t>PosterPresentations.com</a:t>
            </a:r>
            <a:r>
              <a:rPr lang="en-US" sz="3900" dirty="0" smtClean="0">
                <a:solidFill>
                  <a:srgbClr val="FFFF00"/>
                </a:solidFill>
                <a:latin typeface="Trebuchet MS" pitchFamily="34" charset="0"/>
              </a:rPr>
              <a:t> </a:t>
            </a:r>
            <a:r>
              <a:rPr lang="en-US" sz="3900" dirty="0" smtClean="0">
                <a:latin typeface="Trebuchet MS" pitchFamily="34" charset="0"/>
              </a:rPr>
              <a:t>at </a:t>
            </a:r>
            <a:r>
              <a:rPr lang="en-US" sz="4900" b="1" dirty="0" smtClean="0">
                <a:solidFill>
                  <a:srgbClr val="FFFF00"/>
                </a:solidFill>
                <a:latin typeface="Trebuchet MS" pitchFamily="34" charset="0"/>
              </a:rPr>
              <a:t>1.866.649.3004</a:t>
            </a:r>
          </a:p>
          <a:p>
            <a:pPr defTabSz="5329126"/>
            <a:endParaRPr lang="en-US" sz="4900" b="1" dirty="0" smtClean="0">
              <a:solidFill>
                <a:srgbClr val="FFFF00"/>
              </a:solidFill>
              <a:latin typeface="Trebuchet MS" pitchFamily="34" charset="0"/>
            </a:endParaRPr>
          </a:p>
          <a:p>
            <a:pPr defTabSz="5329126"/>
            <a:endParaRPr lang="en-US" sz="4900" b="1" dirty="0" smtClean="0">
              <a:solidFill>
                <a:srgbClr val="FFFF00"/>
              </a:solidFill>
              <a:latin typeface="Trebuchet MS" pitchFamily="34" charset="0"/>
            </a:endParaRPr>
          </a:p>
          <a:p>
            <a:pPr algn="ctr"/>
            <a:r>
              <a:rPr lang="en-US" sz="5300" b="1" dirty="0" smtClean="0">
                <a:solidFill>
                  <a:schemeClr val="bg1"/>
                </a:solidFill>
                <a:latin typeface="Trebuchet MS" pitchFamily="34" charset="0"/>
              </a:rPr>
              <a:t>Object Placeholders</a:t>
            </a:r>
          </a:p>
          <a:p>
            <a:pPr algn="ctr"/>
            <a:endParaRPr lang="en-US" sz="5300" b="1" dirty="0" smtClean="0">
              <a:solidFill>
                <a:schemeClr val="bg1"/>
              </a:solidFill>
              <a:latin typeface="Trebuchet MS" pitchFamily="34" charset="0"/>
            </a:endParaRPr>
          </a:p>
          <a:p>
            <a:pPr defTabSz="5329126"/>
            <a:r>
              <a:rPr lang="en-US" sz="3900" dirty="0" smtClean="0">
                <a:latin typeface="Trebuchet MS" pitchFamily="34" charset="0"/>
              </a:rPr>
              <a:t>Use the placeholders provided below to add new elements to your poster:</a:t>
            </a:r>
            <a:r>
              <a:rPr lang="en-US" sz="3900" baseline="0" dirty="0" smtClean="0">
                <a:latin typeface="Trebuchet MS" pitchFamily="34" charset="0"/>
              </a:rPr>
              <a:t> </a:t>
            </a:r>
            <a:r>
              <a:rPr lang="en-US" sz="3900" dirty="0" smtClean="0">
                <a:latin typeface="Trebuchet MS" pitchFamily="34" charset="0"/>
              </a:rPr>
              <a:t>Drag a placeholder onto the</a:t>
            </a:r>
            <a:r>
              <a:rPr lang="en-US" sz="3900" baseline="0" dirty="0" smtClean="0">
                <a:latin typeface="Trebuchet MS" pitchFamily="34" charset="0"/>
              </a:rPr>
              <a:t> poster area,</a:t>
            </a:r>
            <a:r>
              <a:rPr lang="en-US" sz="3900" dirty="0" smtClean="0">
                <a:latin typeface="Trebuchet MS" pitchFamily="34" charset="0"/>
              </a:rPr>
              <a:t> size it, and click it to edit.</a:t>
            </a:r>
          </a:p>
          <a:p>
            <a:pPr defTabSz="5329126"/>
            <a:endParaRPr lang="en-US" sz="3900" dirty="0" smtClean="0">
              <a:latin typeface="Trebuchet MS" pitchFamily="34" charset="0"/>
            </a:endParaRPr>
          </a:p>
          <a:p>
            <a:pPr defTabSz="5329126"/>
            <a:r>
              <a:rPr lang="en-US" sz="3900" b="1" dirty="0" smtClean="0">
                <a:solidFill>
                  <a:srgbClr val="FFFF00"/>
                </a:solidFill>
                <a:latin typeface="Trebuchet MS" pitchFamily="34" charset="0"/>
              </a:rPr>
              <a:t>Section Header placeholder</a:t>
            </a:r>
          </a:p>
          <a:p>
            <a:pPr defTabSz="5329126"/>
            <a:r>
              <a:rPr lang="en-US" sz="3900" dirty="0" smtClean="0">
                <a:latin typeface="Trebuchet MS" pitchFamily="34" charset="0"/>
              </a:rPr>
              <a:t>Move</a:t>
            </a:r>
            <a:r>
              <a:rPr lang="en-US" sz="39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5329126"/>
            <a:endParaRPr lang="en-US" sz="3900" baseline="0" dirty="0" smtClean="0">
              <a:latin typeface="Trebuchet MS" pitchFamily="34" charset="0"/>
            </a:endParaRPr>
          </a:p>
          <a:p>
            <a:pPr defTabSz="5329126"/>
            <a:endParaRPr lang="en-US" sz="3900" dirty="0" smtClean="0">
              <a:latin typeface="Trebuchet MS" pitchFamily="34" charset="0"/>
            </a:endParaRPr>
          </a:p>
          <a:p>
            <a:pPr defTabSz="5329126"/>
            <a:endParaRPr lang="en-US" sz="3900" b="1" dirty="0" smtClean="0">
              <a:solidFill>
                <a:srgbClr val="FFFF00"/>
              </a:solidFill>
              <a:latin typeface="Trebuchet MS" pitchFamily="34" charset="0"/>
            </a:endParaRPr>
          </a:p>
          <a:p>
            <a:pPr defTabSz="5329126"/>
            <a:r>
              <a:rPr lang="en-US" sz="3900" b="1" dirty="0" smtClean="0">
                <a:solidFill>
                  <a:srgbClr val="FFFF00"/>
                </a:solidFill>
                <a:latin typeface="Trebuchet MS" pitchFamily="34" charset="0"/>
              </a:rPr>
              <a:t>Text placeholder</a:t>
            </a:r>
          </a:p>
          <a:p>
            <a:pPr defTabSz="5329126"/>
            <a:r>
              <a:rPr lang="en-US" sz="3900" baseline="0" dirty="0" smtClean="0">
                <a:latin typeface="Trebuchet MS" pitchFamily="34" charset="0"/>
              </a:rPr>
              <a:t>Move this preformatted text placeholder to the poster to add a new body of text.</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1" baseline="0" dirty="0" smtClean="0">
              <a:solidFill>
                <a:srgbClr val="FFFF00"/>
              </a:solidFill>
              <a:latin typeface="Trebuchet MS" pitchFamily="34" charset="0"/>
            </a:endParaRPr>
          </a:p>
          <a:p>
            <a:pPr defTabSz="5329126"/>
            <a:r>
              <a:rPr lang="en-US" sz="3900" b="1" baseline="0" dirty="0" smtClean="0">
                <a:solidFill>
                  <a:srgbClr val="FFFF00"/>
                </a:solidFill>
                <a:latin typeface="Trebuchet MS" pitchFamily="34" charset="0"/>
              </a:rPr>
              <a:t>Picture placeholder</a:t>
            </a:r>
          </a:p>
          <a:p>
            <a:pPr defTabSz="5329126"/>
            <a:r>
              <a:rPr lang="en-US" sz="3900" baseline="0" dirty="0" smtClean="0">
                <a:latin typeface="Trebuchet MS" pitchFamily="34" charset="0"/>
              </a:rPr>
              <a:t>Move this graphic placeholder onto your poster, size it first, and then click it to add a picture to the poster.</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defTabSz="5329126"/>
            <a:endParaRPr lang="en-US" sz="3900" dirty="0" smtClean="0">
              <a:latin typeface="Trebuchet MS" pitchFamily="34" charset="0"/>
            </a:endParaRPr>
          </a:p>
          <a:p>
            <a:pPr algn="ctr"/>
            <a:endParaRPr lang="en-US" sz="3900" b="1" dirty="0" smtClean="0">
              <a:solidFill>
                <a:schemeClr val="bg1"/>
              </a:solidFill>
              <a:latin typeface="Trebuchet MS" pitchFamily="34" charset="0"/>
            </a:endParaRPr>
          </a:p>
          <a:p>
            <a:pPr defTabSz="5329126"/>
            <a:endParaRPr lang="en-US" sz="3900" b="1" dirty="0" smtClean="0">
              <a:solidFill>
                <a:srgbClr val="FFFF00"/>
              </a:solidFill>
              <a:latin typeface="Trebuchet MS" pitchFamily="34" charset="0"/>
            </a:endParaRPr>
          </a:p>
          <a:p>
            <a:pPr algn="ctr"/>
            <a:endParaRPr lang="en-US" sz="5300" b="1" dirty="0">
              <a:latin typeface="Trebuchet MS" pitchFamily="34" charset="0"/>
            </a:endParaRPr>
          </a:p>
        </p:txBody>
      </p:sp>
      <p:sp>
        <p:nvSpPr>
          <p:cNvPr id="56" name="Rectangle 55"/>
          <p:cNvSpPr/>
          <p:nvPr/>
        </p:nvSpPr>
        <p:spPr>
          <a:xfrm>
            <a:off x="-12098901" y="29390316"/>
            <a:ext cx="11688320" cy="993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17" tIns="55507" rIns="111017" bIns="55507" rtlCol="0" anchor="ctr"/>
          <a:lstStyle/>
          <a:p>
            <a:pPr algn="ctr"/>
            <a:endParaRPr lang="en-US" dirty="0"/>
          </a:p>
        </p:txBody>
      </p:sp>
      <p:grpSp>
        <p:nvGrpSpPr>
          <p:cNvPr id="60" name="Group 59"/>
          <p:cNvGrpSpPr/>
          <p:nvPr/>
        </p:nvGrpSpPr>
        <p:grpSpPr>
          <a:xfrm>
            <a:off x="-11628247" y="40181202"/>
            <a:ext cx="10861068" cy="2128359"/>
            <a:chOff x="44242388" y="28054064"/>
            <a:chExt cx="9771398" cy="1665667"/>
          </a:xfrm>
        </p:grpSpPr>
        <p:sp>
          <p:nvSpPr>
            <p:cNvPr id="61" name="Rounded Rectangle 6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63" name="TextBox 62"/>
            <p:cNvSpPr txBox="1"/>
            <p:nvPr userDrawn="1"/>
          </p:nvSpPr>
          <p:spPr>
            <a:xfrm>
              <a:off x="45342600" y="28154090"/>
              <a:ext cx="8671186" cy="1565641"/>
            </a:xfrm>
            <a:prstGeom prst="rect">
              <a:avLst/>
            </a:prstGeom>
            <a:noFill/>
          </p:spPr>
          <p:txBody>
            <a:bodyPr wrap="square" rtlCol="0">
              <a:spAutoFit/>
            </a:bodyPr>
            <a:lstStyle/>
            <a:p>
              <a:r>
                <a:rPr lang="en-US" sz="3100" dirty="0" smtClean="0">
                  <a:solidFill>
                    <a:schemeClr val="tx2"/>
                  </a:solidFill>
                  <a:latin typeface="Trebuchet MS" pitchFamily="34" charset="0"/>
                </a:rPr>
                <a:t>Student</a:t>
              </a:r>
              <a:r>
                <a:rPr lang="en-US" sz="3100" baseline="0" dirty="0" smtClean="0">
                  <a:solidFill>
                    <a:schemeClr val="tx2"/>
                  </a:solidFill>
                  <a:latin typeface="Trebuchet MS" pitchFamily="34" charset="0"/>
                </a:rPr>
                <a:t> discounts are available on our </a:t>
              </a:r>
              <a:r>
                <a:rPr lang="en-US" sz="3100" baseline="0" dirty="0" err="1" smtClean="0">
                  <a:solidFill>
                    <a:schemeClr val="tx2"/>
                  </a:solidFill>
                  <a:latin typeface="Trebuchet MS" pitchFamily="34" charset="0"/>
                </a:rPr>
                <a:t>Facebook</a:t>
              </a:r>
              <a:r>
                <a:rPr lang="en-US" sz="3100" baseline="0" dirty="0" smtClean="0">
                  <a:solidFill>
                    <a:schemeClr val="tx2"/>
                  </a:solidFill>
                  <a:latin typeface="Trebuchet MS" pitchFamily="34" charset="0"/>
                </a:rPr>
                <a:t> page. </a:t>
              </a:r>
            </a:p>
            <a:p>
              <a:r>
                <a:rPr lang="en-US" sz="3100" baseline="0" dirty="0" smtClean="0">
                  <a:solidFill>
                    <a:schemeClr val="tx2"/>
                  </a:solidFill>
                  <a:latin typeface="Trebuchet MS" pitchFamily="34" charset="0"/>
                </a:rPr>
                <a:t>Go to </a:t>
              </a:r>
              <a:r>
                <a:rPr lang="en-US" sz="3100" u="sng" baseline="0" dirty="0" smtClean="0">
                  <a:solidFill>
                    <a:schemeClr val="tx2"/>
                  </a:solidFill>
                  <a:latin typeface="Trebuchet MS" pitchFamily="34" charset="0"/>
                </a:rPr>
                <a:t>PosterPresentations.com</a:t>
              </a:r>
              <a:r>
                <a:rPr lang="en-US" sz="3100" baseline="0" dirty="0" smtClean="0">
                  <a:solidFill>
                    <a:schemeClr val="tx2"/>
                  </a:solidFill>
                  <a:latin typeface="Trebuchet MS" pitchFamily="34" charset="0"/>
                </a:rPr>
                <a:t> and click on the FB icon.</a:t>
              </a:r>
              <a:endParaRPr lang="en-US" sz="3100" dirty="0">
                <a:solidFill>
                  <a:schemeClr val="tx2"/>
                </a:solidFill>
                <a:latin typeface="Trebuchet MS" pitchFamily="34" charset="0"/>
              </a:endParaRPr>
            </a:p>
          </p:txBody>
        </p:sp>
      </p:grpSp>
      <p:cxnSp>
        <p:nvCxnSpPr>
          <p:cNvPr id="64" name="Straight Connector 63"/>
          <p:cNvCxnSpPr/>
          <p:nvPr/>
        </p:nvCxnSpPr>
        <p:spPr>
          <a:xfrm>
            <a:off x="-12136119" y="15992475"/>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1592480" y="0"/>
            <a:ext cx="11725540" cy="4206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22032" tIns="444060" rIns="222032" bIns="222032" rtlCol="0" anchor="t" anchorCtr="0"/>
          <a:lstStyle/>
          <a:p>
            <a:pPr algn="ctr"/>
            <a:r>
              <a:rPr lang="en-US" sz="5300" b="1" dirty="0" smtClean="0">
                <a:solidFill>
                  <a:schemeClr val="bg1"/>
                </a:solidFill>
                <a:latin typeface="Trebuchet MS" pitchFamily="34" charset="0"/>
              </a:rPr>
              <a:t>QUICK</a:t>
            </a:r>
            <a:r>
              <a:rPr lang="en-US" sz="5300" b="1" baseline="0" dirty="0" smtClean="0">
                <a:solidFill>
                  <a:schemeClr val="bg1"/>
                </a:solidFill>
                <a:latin typeface="Trebuchet MS" pitchFamily="34" charset="0"/>
              </a:rPr>
              <a:t> TIPS</a:t>
            </a:r>
            <a:endParaRPr lang="en-US" sz="5300" b="1" dirty="0" smtClean="0">
              <a:solidFill>
                <a:schemeClr val="bg1"/>
              </a:solidFill>
              <a:latin typeface="Trebuchet MS" pitchFamily="34" charset="0"/>
            </a:endParaRPr>
          </a:p>
          <a:p>
            <a:pPr algn="ctr"/>
            <a:r>
              <a:rPr lang="en-US" sz="4900" b="1" dirty="0" smtClean="0">
                <a:solidFill>
                  <a:srgbClr val="FFFF00"/>
                </a:solidFill>
                <a:latin typeface="Trebuchet MS" pitchFamily="34" charset="0"/>
              </a:rPr>
              <a:t>(--THIS SECTION DOES NOT PRINT--)</a:t>
            </a:r>
            <a:endParaRPr lang="en-US" sz="1400" b="1" dirty="0" smtClean="0">
              <a:latin typeface="Trebuchet MS" pitchFamily="34" charset="0"/>
            </a:endParaRPr>
          </a:p>
          <a:p>
            <a:pPr defTabSz="5329126"/>
            <a:r>
              <a:rPr lang="en-US" sz="3900" dirty="0" smtClean="0">
                <a:latin typeface="Trebuchet MS" pitchFamily="34" charset="0"/>
              </a:rPr>
              <a:t>This PowerPoint</a:t>
            </a:r>
            <a:r>
              <a:rPr lang="en-US" sz="3900" baseline="0" dirty="0" smtClean="0">
                <a:latin typeface="Trebuchet MS" pitchFamily="34" charset="0"/>
              </a:rPr>
              <a:t> template requires basic PowerPoint (version 2007 or newer) skills. Below is a list of commonly asked questions specific to this template. </a:t>
            </a:r>
            <a:br>
              <a:rPr lang="en-US" sz="3900" baseline="0" dirty="0" smtClean="0">
                <a:latin typeface="Trebuchet MS" pitchFamily="34" charset="0"/>
              </a:rPr>
            </a:br>
            <a:r>
              <a:rPr lang="en-US" sz="3900" baseline="0" dirty="0" smtClean="0">
                <a:latin typeface="Trebuchet MS" pitchFamily="34" charset="0"/>
              </a:rPr>
              <a:t>If you are using an older version of PowerPoint some template features may not work properly.</a:t>
            </a:r>
            <a:endParaRPr lang="en-US" sz="4900" b="1" dirty="0" smtClean="0">
              <a:solidFill>
                <a:srgbClr val="FFFF00"/>
              </a:solidFill>
              <a:latin typeface="Trebuchet MS" pitchFamily="34" charset="0"/>
            </a:endParaRPr>
          </a:p>
          <a:p>
            <a:pPr algn="ctr"/>
            <a:endParaRPr lang="en-US" sz="1700" b="1" dirty="0" smtClean="0">
              <a:solidFill>
                <a:schemeClr val="bg1"/>
              </a:solidFill>
              <a:latin typeface="Trebuchet MS" pitchFamily="34" charset="0"/>
            </a:endParaRPr>
          </a:p>
          <a:p>
            <a:pPr algn="ctr"/>
            <a:r>
              <a:rPr lang="en-US" sz="5300" b="1" dirty="0" smtClean="0">
                <a:solidFill>
                  <a:schemeClr val="bg1"/>
                </a:solidFill>
                <a:latin typeface="Trebuchet MS" pitchFamily="34" charset="0"/>
              </a:rPr>
              <a:t>Using the template</a:t>
            </a:r>
            <a:endParaRPr lang="en-US" sz="5300" b="1" baseline="0" dirty="0" smtClean="0">
              <a:solidFill>
                <a:schemeClr val="bg1"/>
              </a:solidFill>
              <a:latin typeface="Trebuchet MS" pitchFamily="34" charset="0"/>
            </a:endParaRPr>
          </a:p>
          <a:p>
            <a:pPr algn="ctr"/>
            <a:endParaRPr lang="en-US" sz="3400" b="1" dirty="0" smtClean="0">
              <a:solidFill>
                <a:srgbClr val="FFFF00"/>
              </a:solidFill>
              <a:latin typeface="Trebuchet MS" pitchFamily="34" charset="0"/>
            </a:endParaRPr>
          </a:p>
          <a:p>
            <a:pPr marL="0" marR="0" indent="0" algn="l" defTabSz="5329126" rtl="0" eaLnBrk="1" fontAlgn="auto" latinLnBrk="0" hangingPunct="1">
              <a:lnSpc>
                <a:spcPct val="100000"/>
              </a:lnSpc>
              <a:spcBef>
                <a:spcPts val="0"/>
              </a:spcBef>
              <a:spcAft>
                <a:spcPts val="0"/>
              </a:spcAft>
              <a:buClrTx/>
              <a:buSzTx/>
              <a:buFontTx/>
              <a:buNone/>
              <a:tabLst/>
              <a:defRPr/>
            </a:pPr>
            <a:r>
              <a:rPr lang="en-US" sz="3900" b="1" dirty="0" smtClean="0">
                <a:solidFill>
                  <a:srgbClr val="FFFF00"/>
                </a:solidFill>
                <a:latin typeface="Trebuchet MS" pitchFamily="34" charset="0"/>
              </a:rPr>
              <a:t>Verifying the quality of your graphics</a:t>
            </a:r>
          </a:p>
          <a:p>
            <a:pPr defTabSz="5329126"/>
            <a:r>
              <a:rPr lang="en-US" sz="3900" dirty="0" smtClean="0">
                <a:latin typeface="Trebuchet MS" pitchFamily="34" charset="0"/>
              </a:rPr>
              <a:t>Go to the </a:t>
            </a:r>
            <a:r>
              <a:rPr lang="en-US" sz="3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3900" baseline="0" dirty="0" smtClean="0">
                <a:latin typeface="Trebuchet MS" pitchFamily="34" charset="0"/>
              </a:rPr>
            </a:br>
            <a:endParaRPr lang="en-US" sz="3900" baseline="0" dirty="0" smtClean="0">
              <a:latin typeface="Trebuchet MS" pitchFamily="34" charset="0"/>
            </a:endParaRPr>
          </a:p>
          <a:p>
            <a:pPr defTabSz="5329126"/>
            <a:r>
              <a:rPr lang="en-US" sz="3900" b="1" dirty="0" smtClean="0">
                <a:solidFill>
                  <a:srgbClr val="FFFF00"/>
                </a:solidFill>
                <a:latin typeface="Trebuchet MS" pitchFamily="34" charset="0"/>
              </a:rPr>
              <a:t>Using the placeholders</a:t>
            </a:r>
          </a:p>
          <a:p>
            <a:pPr defTabSz="5329126"/>
            <a:r>
              <a:rPr lang="en-US" sz="3900" baseline="0" dirty="0" smtClean="0">
                <a:latin typeface="Trebuchet MS" pitchFamily="34" charset="0"/>
              </a:rPr>
              <a:t>To add text to this template click inside a placeholder and type in or paste your text. To move a placeholder, click on it </a:t>
            </a:r>
            <a:r>
              <a:rPr lang="en-US" sz="3900" u="sng" baseline="0" dirty="0" smtClean="0">
                <a:latin typeface="Trebuchet MS" pitchFamily="34" charset="0"/>
              </a:rPr>
              <a:t>once</a:t>
            </a:r>
            <a:r>
              <a:rPr lang="en-US" sz="3900" baseline="0" dirty="0" smtClean="0">
                <a:latin typeface="Trebuchet MS" pitchFamily="34" charset="0"/>
              </a:rPr>
              <a:t> (to select it), place your cursor on its frame and your cursor will change to this symbol:         Then, click </a:t>
            </a:r>
            <a:r>
              <a:rPr lang="en-US" sz="3900" u="sng" baseline="0" dirty="0" smtClean="0">
                <a:latin typeface="Trebuchet MS" pitchFamily="34" charset="0"/>
              </a:rPr>
              <a:t>once</a:t>
            </a:r>
            <a:r>
              <a:rPr lang="en-US" sz="3900" baseline="0" dirty="0" smtClean="0">
                <a:latin typeface="Trebuchet MS" pitchFamily="34" charset="0"/>
              </a:rPr>
              <a:t> and drag it to its new location where you can resize it as needed. Additional placeholders can be found on the left side of this template.</a:t>
            </a:r>
          </a:p>
          <a:p>
            <a:pPr defTabSz="5329126"/>
            <a:endParaRPr lang="en-US" sz="3900" b="1" baseline="0" dirty="0" smtClean="0">
              <a:solidFill>
                <a:srgbClr val="FFFF00"/>
              </a:solidFill>
              <a:latin typeface="Trebuchet MS" pitchFamily="34" charset="0"/>
            </a:endParaRPr>
          </a:p>
          <a:p>
            <a:pPr defTabSz="5329126"/>
            <a:r>
              <a:rPr lang="en-US" sz="3900" b="1" baseline="0" dirty="0" smtClean="0">
                <a:solidFill>
                  <a:srgbClr val="FFFF00"/>
                </a:solidFill>
                <a:latin typeface="Trebuchet MS" pitchFamily="34" charset="0"/>
              </a:rPr>
              <a:t>Modifying the layout</a:t>
            </a:r>
          </a:p>
          <a:p>
            <a:pPr defTabSz="5329126"/>
            <a:r>
              <a:rPr lang="en-US" sz="3900" dirty="0" smtClean="0">
                <a:latin typeface="Trebuchet MS" pitchFamily="34" charset="0"/>
              </a:rPr>
              <a:t>This template has four</a:t>
            </a:r>
            <a:endParaRPr lang="en-US" sz="3900" baseline="0" dirty="0" smtClean="0">
              <a:latin typeface="Trebuchet MS" pitchFamily="34" charset="0"/>
            </a:endParaRPr>
          </a:p>
          <a:p>
            <a:pPr defTabSz="5329126"/>
            <a:r>
              <a:rPr lang="en-US" sz="3900" baseline="0" dirty="0" smtClean="0">
                <a:latin typeface="Trebuchet MS" pitchFamily="34" charset="0"/>
              </a:rPr>
              <a:t>different column layouts. </a:t>
            </a:r>
          </a:p>
          <a:p>
            <a:pPr defTabSz="5329126"/>
            <a:r>
              <a:rPr lang="en-US" sz="3900" u="sng" baseline="0" dirty="0" smtClean="0">
                <a:latin typeface="Trebuchet MS" pitchFamily="34" charset="0"/>
              </a:rPr>
              <a:t>Right-click</a:t>
            </a:r>
            <a:r>
              <a:rPr lang="en-US" sz="3900" baseline="0" dirty="0" smtClean="0">
                <a:latin typeface="Trebuchet MS" pitchFamily="34" charset="0"/>
              </a:rPr>
              <a:t> your mouse</a:t>
            </a:r>
          </a:p>
          <a:p>
            <a:pPr defTabSz="5329126"/>
            <a:r>
              <a:rPr lang="en-US" sz="3900" baseline="0" dirty="0" smtClean="0">
                <a:latin typeface="Trebuchet MS" pitchFamily="34" charset="0"/>
              </a:rPr>
              <a:t>on the background and </a:t>
            </a:r>
          </a:p>
          <a:p>
            <a:pPr defTabSz="5329126"/>
            <a:r>
              <a:rPr lang="en-US" sz="3900" baseline="0" dirty="0" smtClean="0">
                <a:latin typeface="Trebuchet MS" pitchFamily="34" charset="0"/>
              </a:rPr>
              <a:t>click on “Layout” to see </a:t>
            </a:r>
          </a:p>
          <a:p>
            <a:pPr defTabSz="5329126"/>
            <a:r>
              <a:rPr lang="en-US" sz="39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5329126" rtl="0" eaLnBrk="1" fontAlgn="auto" latinLnBrk="0" hangingPunct="1">
              <a:lnSpc>
                <a:spcPct val="100000"/>
              </a:lnSpc>
              <a:spcBef>
                <a:spcPts val="0"/>
              </a:spcBef>
              <a:spcAft>
                <a:spcPts val="0"/>
              </a:spcAft>
              <a:buClrTx/>
              <a:buSzTx/>
              <a:buFontTx/>
              <a:buNone/>
              <a:tabLst/>
              <a:defRPr/>
            </a:pPr>
            <a:endParaRPr lang="en-US" sz="3900" baseline="0" dirty="0" smtClean="0">
              <a:latin typeface="Trebuchet MS" pitchFamily="34" charset="0"/>
            </a:endParaRPr>
          </a:p>
          <a:p>
            <a:pPr defTabSz="5329126"/>
            <a:r>
              <a:rPr lang="en-US" sz="3900" b="1" baseline="0" dirty="0" smtClean="0">
                <a:solidFill>
                  <a:srgbClr val="FFFF00"/>
                </a:solidFill>
                <a:latin typeface="Trebuchet MS" pitchFamily="34" charset="0"/>
              </a:rPr>
              <a:t>Importing text and graphics from external sources</a:t>
            </a:r>
          </a:p>
          <a:p>
            <a:pPr defTabSz="5329126"/>
            <a:r>
              <a:rPr lang="en-US" sz="3900" b="1" u="sng" baseline="0" dirty="0" smtClean="0">
                <a:latin typeface="Trebuchet MS" pitchFamily="34" charset="0"/>
              </a:rPr>
              <a:t>TEXT: </a:t>
            </a:r>
            <a:r>
              <a:rPr lang="en-US" sz="3900" baseline="0" dirty="0" smtClean="0">
                <a:latin typeface="Trebuchet MS" pitchFamily="34" charset="0"/>
              </a:rPr>
              <a:t>Paste or type your text into a pre-existing placeholder or drag in a new placeholder from the left side of the template. Move it anywhere as needed.</a:t>
            </a:r>
          </a:p>
          <a:p>
            <a:pPr defTabSz="5329126"/>
            <a:r>
              <a:rPr lang="en-US" sz="3900" b="1" u="sng" baseline="0" dirty="0" smtClean="0">
                <a:latin typeface="Trebuchet MS" pitchFamily="34" charset="0"/>
              </a:rPr>
              <a:t>PHOTOS: </a:t>
            </a:r>
            <a:r>
              <a:rPr lang="en-US" sz="3900" baseline="0" dirty="0" smtClean="0">
                <a:latin typeface="Trebuchet MS" pitchFamily="34" charset="0"/>
              </a:rPr>
              <a:t>Drag in a picture placeholder, size it </a:t>
            </a:r>
            <a:r>
              <a:rPr lang="en-US" sz="3900" u="sng" baseline="0" dirty="0" smtClean="0">
                <a:latin typeface="Trebuchet MS" pitchFamily="34" charset="0"/>
              </a:rPr>
              <a:t>first</a:t>
            </a:r>
            <a:r>
              <a:rPr lang="en-US" sz="3900" baseline="0" dirty="0" smtClean="0">
                <a:latin typeface="Trebuchet MS" pitchFamily="34" charset="0"/>
              </a:rPr>
              <a:t>, click in it and insert a photo from the menu.</a:t>
            </a:r>
          </a:p>
          <a:p>
            <a:pPr defTabSz="5329126"/>
            <a:r>
              <a:rPr lang="en-US" sz="3900" b="1" u="sng" baseline="0" dirty="0" smtClean="0">
                <a:latin typeface="Trebuchet MS" pitchFamily="34" charset="0"/>
              </a:rPr>
              <a:t>TABLES: </a:t>
            </a:r>
            <a:r>
              <a:rPr lang="en-US" sz="3900" baseline="0" dirty="0" smtClean="0">
                <a:latin typeface="Trebuchet MS" pitchFamily="34" charset="0"/>
              </a:rPr>
              <a:t>You can copy and paste a table from an external document onto this poster template. To adjust  the way the text fits within the cells of a table that has been pasted, </a:t>
            </a:r>
            <a:r>
              <a:rPr lang="en-US" sz="3900" u="sng" baseline="0" dirty="0" smtClean="0">
                <a:latin typeface="Trebuchet MS" pitchFamily="34" charset="0"/>
              </a:rPr>
              <a:t>right-click</a:t>
            </a:r>
            <a:r>
              <a:rPr lang="en-US" sz="3900" baseline="0" dirty="0" smtClean="0">
                <a:latin typeface="Trebuchet MS" pitchFamily="34" charset="0"/>
              </a:rPr>
              <a:t> on the table, click FORMAT SHAPE  then click on TEXT BOX and change the INTERNAL MARGIN values to 0.25</a:t>
            </a:r>
          </a:p>
          <a:p>
            <a:pPr defTabSz="5329126"/>
            <a:endParaRPr lang="en-US" sz="3900" baseline="0" dirty="0" smtClean="0">
              <a:latin typeface="Trebuchet MS" pitchFamily="34" charset="0"/>
            </a:endParaRPr>
          </a:p>
          <a:p>
            <a:pPr defTabSz="5329126"/>
            <a:r>
              <a:rPr lang="en-US" sz="4100" b="1" baseline="0" dirty="0" smtClean="0">
                <a:solidFill>
                  <a:srgbClr val="FFFF00"/>
                </a:solidFill>
                <a:latin typeface="Trebuchet MS" pitchFamily="34" charset="0"/>
              </a:rPr>
              <a:t>Modifying the color scheme</a:t>
            </a:r>
          </a:p>
          <a:p>
            <a:pPr defTabSz="5329126"/>
            <a:r>
              <a:rPr lang="en-US" sz="4100" baseline="0" dirty="0" smtClean="0">
                <a:latin typeface="Trebuchet MS" pitchFamily="34" charset="0"/>
              </a:rPr>
              <a:t>To change the color scheme of this template go to the “Design” menu and click on “Colors”. You can choose from the provide color combinations or you can create your own.</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dirty="0" smtClean="0">
              <a:latin typeface="Trebuchet MS" pitchFamily="34" charset="0"/>
            </a:endParaRPr>
          </a:p>
          <a:p>
            <a:pPr algn="ctr"/>
            <a:endParaRPr lang="en-US" sz="3900" b="1" dirty="0" smtClean="0">
              <a:solidFill>
                <a:schemeClr val="bg1"/>
              </a:solidFill>
              <a:latin typeface="Trebuchet MS" pitchFamily="34" charset="0"/>
            </a:endParaRPr>
          </a:p>
          <a:p>
            <a:pPr defTabSz="5329126"/>
            <a:endParaRPr lang="en-US" sz="3900" b="1" dirty="0" smtClean="0">
              <a:solidFill>
                <a:srgbClr val="FFFF00"/>
              </a:solidFill>
              <a:latin typeface="Trebuchet MS" pitchFamily="34" charset="0"/>
            </a:endParaRPr>
          </a:p>
          <a:p>
            <a:pPr algn="ctr"/>
            <a:endParaRPr lang="en-US" sz="5300" b="1" dirty="0">
              <a:latin typeface="Trebuchet MS" pitchFamily="34" charset="0"/>
            </a:endParaRPr>
          </a:p>
        </p:txBody>
      </p:sp>
      <p:pic>
        <p:nvPicPr>
          <p:cNvPr id="72" name="Picture 2"/>
          <p:cNvPicPr>
            <a:picLocks noChangeAspect="1" noChangeArrowheads="1"/>
          </p:cNvPicPr>
          <p:nvPr/>
        </p:nvPicPr>
        <p:blipFill>
          <a:blip r:embed="rId5" cstate="print"/>
          <a:srcRect/>
          <a:stretch>
            <a:fillRect/>
          </a:stretch>
        </p:blipFill>
        <p:spPr bwMode="auto">
          <a:xfrm>
            <a:off x="57902575" y="19853381"/>
            <a:ext cx="4627523" cy="3269017"/>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61974202" y="16126358"/>
            <a:ext cx="688976" cy="559858"/>
          </a:xfrm>
          <a:prstGeom prst="rect">
            <a:avLst/>
          </a:prstGeom>
          <a:noFill/>
          <a:ln w="9525">
            <a:solidFill>
              <a:schemeClr val="tx1"/>
            </a:solidFill>
            <a:miter lim="800000"/>
            <a:headEnd/>
            <a:tailEnd/>
          </a:ln>
          <a:effectLst/>
        </p:spPr>
      </p:pic>
      <p:sp>
        <p:nvSpPr>
          <p:cNvPr id="74" name="TextBox 73"/>
          <p:cNvSpPr txBox="1"/>
          <p:nvPr/>
        </p:nvSpPr>
        <p:spPr>
          <a:xfrm>
            <a:off x="51724564" y="39411774"/>
            <a:ext cx="10687001" cy="2369126"/>
          </a:xfrm>
          <a:prstGeom prst="rect">
            <a:avLst/>
          </a:prstGeom>
          <a:noFill/>
        </p:spPr>
        <p:txBody>
          <a:bodyPr wrap="square" lIns="111017" tIns="55507" rIns="111017" bIns="55507" rtlCol="0">
            <a:spAutoFit/>
          </a:bodyPr>
          <a:lstStyle/>
          <a:p>
            <a:pPr>
              <a:lnSpc>
                <a:spcPts val="4420"/>
              </a:lnSpc>
            </a:pPr>
            <a:r>
              <a:rPr lang="en-US" sz="3400" dirty="0" smtClean="0">
                <a:solidFill>
                  <a:schemeClr val="bg1"/>
                </a:solidFill>
              </a:rPr>
              <a:t>© 2012</a:t>
            </a:r>
            <a:r>
              <a:rPr lang="en-US" sz="3400" baseline="0" dirty="0" smtClean="0">
                <a:solidFill>
                  <a:schemeClr val="bg1"/>
                </a:solidFill>
              </a:rPr>
              <a:t> </a:t>
            </a:r>
            <a:r>
              <a:rPr lang="en-US" sz="3400" dirty="0" smtClean="0">
                <a:solidFill>
                  <a:schemeClr val="bg1"/>
                </a:solidFill>
              </a:rPr>
              <a:t>PosterPresentations.com</a:t>
            </a:r>
            <a:br>
              <a:rPr lang="en-US" sz="3400" dirty="0" smtClean="0">
                <a:solidFill>
                  <a:schemeClr val="bg1"/>
                </a:solidFill>
              </a:rPr>
            </a:br>
            <a:r>
              <a:rPr lang="en-US" sz="3400" dirty="0" smtClean="0">
                <a:solidFill>
                  <a:schemeClr val="bg1"/>
                </a:solidFill>
              </a:rPr>
              <a:t>    </a:t>
            </a:r>
            <a:r>
              <a:rPr lang="en-US" sz="3100" dirty="0" smtClean="0">
                <a:solidFill>
                  <a:schemeClr val="bg1"/>
                </a:solidFill>
              </a:rPr>
              <a:t>2117 Fourth Street ,</a:t>
            </a:r>
            <a:r>
              <a:rPr lang="en-US" sz="3100" baseline="0" dirty="0" smtClean="0">
                <a:solidFill>
                  <a:schemeClr val="bg1"/>
                </a:solidFill>
              </a:rPr>
              <a:t> Unit C        </a:t>
            </a:r>
          </a:p>
          <a:p>
            <a:pPr>
              <a:lnSpc>
                <a:spcPts val="4420"/>
              </a:lnSpc>
            </a:pPr>
            <a:r>
              <a:rPr lang="en-US" sz="3100" baseline="0" dirty="0" smtClean="0">
                <a:solidFill>
                  <a:schemeClr val="bg1"/>
                </a:solidFill>
              </a:rPr>
              <a:t>     Berkeley CA </a:t>
            </a:r>
            <a:r>
              <a:rPr lang="en-US" sz="2700" baseline="0" dirty="0" smtClean="0">
                <a:solidFill>
                  <a:schemeClr val="bg1"/>
                </a:solidFill>
              </a:rPr>
              <a:t>94710</a:t>
            </a:r>
            <a:r>
              <a:rPr lang="en-US" sz="3100" baseline="0" dirty="0" smtClean="0">
                <a:solidFill>
                  <a:schemeClr val="bg1"/>
                </a:solidFill>
              </a:rPr>
              <a:t/>
            </a:r>
            <a:br>
              <a:rPr lang="en-US" sz="3100" baseline="0" dirty="0" smtClean="0">
                <a:solidFill>
                  <a:schemeClr val="bg1"/>
                </a:solidFill>
              </a:rPr>
            </a:br>
            <a:r>
              <a:rPr lang="en-US" sz="3100" baseline="0" dirty="0" smtClean="0">
                <a:solidFill>
                  <a:schemeClr val="bg1"/>
                </a:solidFill>
              </a:rPr>
              <a:t>    </a:t>
            </a:r>
            <a:r>
              <a:rPr lang="en-US" sz="3100" b="1" baseline="0" dirty="0" smtClean="0">
                <a:solidFill>
                  <a:srgbClr val="FFFF00"/>
                </a:solidFill>
              </a:rPr>
              <a:t>posterpresenter@gmail.com</a:t>
            </a:r>
            <a:endParaRPr lang="en-US" sz="3400" b="1" dirty="0">
              <a:solidFill>
                <a:srgbClr val="FFFF00"/>
              </a:solidFill>
            </a:endParaRPr>
          </a:p>
        </p:txBody>
      </p:sp>
      <p:cxnSp>
        <p:nvCxnSpPr>
          <p:cNvPr id="75" name="Straight Connector 74"/>
          <p:cNvCxnSpPr/>
          <p:nvPr/>
        </p:nvCxnSpPr>
        <p:spPr>
          <a:xfrm>
            <a:off x="51561908" y="39412200"/>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592480" y="5781146"/>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34285062" y="6702296"/>
            <a:ext cx="15849599" cy="34175700"/>
          </a:xfrm>
          <a:prstGeom prst="roundRect">
            <a:avLst>
              <a:gd name="adj" fmla="val 348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22" name="Rectangle 33"/>
          <p:cNvSpPr>
            <a:spLocks noChangeArrowheads="1"/>
          </p:cNvSpPr>
          <p:nvPr userDrawn="1"/>
        </p:nvSpPr>
        <p:spPr bwMode="auto">
          <a:xfrm>
            <a:off x="17675933" y="6702296"/>
            <a:ext cx="15849599" cy="34175700"/>
          </a:xfrm>
          <a:prstGeom prst="roundRect">
            <a:avLst>
              <a:gd name="adj" fmla="val 348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23" name="Rectangle 22"/>
          <p:cNvSpPr/>
          <p:nvPr userDrawn="1"/>
        </p:nvSpPr>
        <p:spPr>
          <a:xfrm>
            <a:off x="-12098900" y="25197823"/>
            <a:ext cx="11688320" cy="993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17" tIns="55507" rIns="111017" bIns="55507"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5328738" rtl="0" eaLnBrk="1" latinLnBrk="0" hangingPunct="1">
        <a:spcBef>
          <a:spcPct val="0"/>
        </a:spcBef>
        <a:buNone/>
        <a:defRPr sz="10700" kern="1200">
          <a:solidFill>
            <a:schemeClr val="bg1"/>
          </a:solidFill>
          <a:latin typeface="Trebuchet MS" pitchFamily="34" charset="0"/>
          <a:ea typeface="+mj-ea"/>
          <a:cs typeface="+mj-cs"/>
        </a:defRPr>
      </a:lvl1pPr>
    </p:titleStyle>
    <p:bodyStyle>
      <a:lvl1pPr marL="1998277" indent="-1998277" algn="l" defTabSz="5328738" rtl="0" eaLnBrk="1" latinLnBrk="0" hangingPunct="1">
        <a:spcBef>
          <a:spcPct val="20000"/>
        </a:spcBef>
        <a:buFont typeface="Arial" pitchFamily="34" charset="0"/>
        <a:buChar char="•"/>
        <a:defRPr sz="18700" kern="1200">
          <a:solidFill>
            <a:schemeClr val="tx1"/>
          </a:solidFill>
          <a:latin typeface="+mn-lt"/>
          <a:ea typeface="+mn-ea"/>
          <a:cs typeface="+mn-cs"/>
        </a:defRPr>
      </a:lvl1pPr>
      <a:lvl2pPr marL="4329601" indent="-1665230" algn="l" defTabSz="5328738" rtl="0" eaLnBrk="1" latinLnBrk="0" hangingPunct="1">
        <a:spcBef>
          <a:spcPct val="20000"/>
        </a:spcBef>
        <a:buFont typeface="Arial" pitchFamily="34" charset="0"/>
        <a:buChar char="–"/>
        <a:defRPr sz="16300" kern="1200">
          <a:solidFill>
            <a:schemeClr val="tx1"/>
          </a:solidFill>
          <a:latin typeface="+mn-lt"/>
          <a:ea typeface="+mn-ea"/>
          <a:cs typeface="+mn-cs"/>
        </a:defRPr>
      </a:lvl2pPr>
      <a:lvl3pPr marL="6660925" indent="-1332186" algn="l" defTabSz="5328738" rtl="0" eaLnBrk="1" latinLnBrk="0" hangingPunct="1">
        <a:spcBef>
          <a:spcPct val="20000"/>
        </a:spcBef>
        <a:buFont typeface="Arial" pitchFamily="34" charset="0"/>
        <a:buChar char="•"/>
        <a:defRPr sz="14100" kern="1200">
          <a:solidFill>
            <a:schemeClr val="tx1"/>
          </a:solidFill>
          <a:latin typeface="+mn-lt"/>
          <a:ea typeface="+mn-ea"/>
          <a:cs typeface="+mn-cs"/>
        </a:defRPr>
      </a:lvl3pPr>
      <a:lvl4pPr marL="9325296"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4pPr>
      <a:lvl5pPr marL="11989665"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5pPr>
      <a:lvl6pPr marL="14654034"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6pPr>
      <a:lvl7pPr marL="17318403"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7pPr>
      <a:lvl8pPr marL="19982774"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8pPr>
      <a:lvl9pPr marL="22647143"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9pPr>
    </p:bodyStyle>
    <p:otherStyle>
      <a:defPPr>
        <a:defRPr lang="en-US"/>
      </a:defPPr>
      <a:lvl1pPr marL="0" algn="l" defTabSz="5328738" rtl="0" eaLnBrk="1" latinLnBrk="0" hangingPunct="1">
        <a:defRPr sz="10400" kern="1200">
          <a:solidFill>
            <a:schemeClr val="tx1"/>
          </a:solidFill>
          <a:latin typeface="+mn-lt"/>
          <a:ea typeface="+mn-ea"/>
          <a:cs typeface="+mn-cs"/>
        </a:defRPr>
      </a:lvl1pPr>
      <a:lvl2pPr marL="2664371" algn="l" defTabSz="5328738" rtl="0" eaLnBrk="1" latinLnBrk="0" hangingPunct="1">
        <a:defRPr sz="10400" kern="1200">
          <a:solidFill>
            <a:schemeClr val="tx1"/>
          </a:solidFill>
          <a:latin typeface="+mn-lt"/>
          <a:ea typeface="+mn-ea"/>
          <a:cs typeface="+mn-cs"/>
        </a:defRPr>
      </a:lvl2pPr>
      <a:lvl3pPr marL="5328738" algn="l" defTabSz="5328738" rtl="0" eaLnBrk="1" latinLnBrk="0" hangingPunct="1">
        <a:defRPr sz="10400" kern="1200">
          <a:solidFill>
            <a:schemeClr val="tx1"/>
          </a:solidFill>
          <a:latin typeface="+mn-lt"/>
          <a:ea typeface="+mn-ea"/>
          <a:cs typeface="+mn-cs"/>
        </a:defRPr>
      </a:lvl3pPr>
      <a:lvl4pPr marL="7993109" algn="l" defTabSz="5328738" rtl="0" eaLnBrk="1" latinLnBrk="0" hangingPunct="1">
        <a:defRPr sz="10400" kern="1200">
          <a:solidFill>
            <a:schemeClr val="tx1"/>
          </a:solidFill>
          <a:latin typeface="+mn-lt"/>
          <a:ea typeface="+mn-ea"/>
          <a:cs typeface="+mn-cs"/>
        </a:defRPr>
      </a:lvl4pPr>
      <a:lvl5pPr marL="10657479" algn="l" defTabSz="5328738" rtl="0" eaLnBrk="1" latinLnBrk="0" hangingPunct="1">
        <a:defRPr sz="10400" kern="1200">
          <a:solidFill>
            <a:schemeClr val="tx1"/>
          </a:solidFill>
          <a:latin typeface="+mn-lt"/>
          <a:ea typeface="+mn-ea"/>
          <a:cs typeface="+mn-cs"/>
        </a:defRPr>
      </a:lvl5pPr>
      <a:lvl6pPr marL="13321849" algn="l" defTabSz="5328738" rtl="0" eaLnBrk="1" latinLnBrk="0" hangingPunct="1">
        <a:defRPr sz="10400" kern="1200">
          <a:solidFill>
            <a:schemeClr val="tx1"/>
          </a:solidFill>
          <a:latin typeface="+mn-lt"/>
          <a:ea typeface="+mn-ea"/>
          <a:cs typeface="+mn-cs"/>
        </a:defRPr>
      </a:lvl6pPr>
      <a:lvl7pPr marL="15986220" algn="l" defTabSz="5328738" rtl="0" eaLnBrk="1" latinLnBrk="0" hangingPunct="1">
        <a:defRPr sz="10400" kern="1200">
          <a:solidFill>
            <a:schemeClr val="tx1"/>
          </a:solidFill>
          <a:latin typeface="+mn-lt"/>
          <a:ea typeface="+mn-ea"/>
          <a:cs typeface="+mn-cs"/>
        </a:defRPr>
      </a:lvl7pPr>
      <a:lvl8pPr marL="18650590" algn="l" defTabSz="5328738" rtl="0" eaLnBrk="1" latinLnBrk="0" hangingPunct="1">
        <a:defRPr sz="10400" kern="1200">
          <a:solidFill>
            <a:schemeClr val="tx1"/>
          </a:solidFill>
          <a:latin typeface="+mn-lt"/>
          <a:ea typeface="+mn-ea"/>
          <a:cs typeface="+mn-cs"/>
        </a:defRPr>
      </a:lvl8pPr>
      <a:lvl9pPr marL="21314960" algn="l" defTabSz="5328738" rtl="0" eaLnBrk="1" latinLnBrk="0" hangingPunct="1">
        <a:defRPr sz="10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6134100"/>
          </a:xfrm>
          <a:prstGeom prst="rect">
            <a:avLst/>
          </a:prstGeom>
          <a:solidFill>
            <a:schemeClr val="accent5">
              <a:lumMod val="75000"/>
            </a:schemeClr>
          </a:solidFill>
          <a:ln w="9525">
            <a:solidFill>
              <a:schemeClr val="tx1"/>
            </a:solidFill>
            <a:miter lim="800000"/>
            <a:headEnd/>
            <a:tailEnd/>
          </a:ln>
          <a:effectLst/>
        </p:spPr>
        <p:txBody>
          <a:bodyPr wrap="none" lIns="111017" tIns="55507" rIns="111017" bIns="55507" anchor="ctr"/>
          <a:lstStyle/>
          <a:p>
            <a:pPr>
              <a:defRPr/>
            </a:pPr>
            <a:endParaRPr lang="en-US" dirty="0"/>
          </a:p>
        </p:txBody>
      </p:sp>
      <p:sp>
        <p:nvSpPr>
          <p:cNvPr id="8" name="Rectangle 33"/>
          <p:cNvSpPr>
            <a:spLocks noChangeArrowheads="1"/>
          </p:cNvSpPr>
          <p:nvPr/>
        </p:nvSpPr>
        <p:spPr bwMode="auto">
          <a:xfrm>
            <a:off x="1066800" y="6718300"/>
            <a:ext cx="11734800" cy="34175700"/>
          </a:xfrm>
          <a:prstGeom prst="roundRect">
            <a:avLst>
              <a:gd name="adj" fmla="val 492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9" name="Rectangle 9"/>
          <p:cNvSpPr>
            <a:spLocks noChangeArrowheads="1"/>
          </p:cNvSpPr>
          <p:nvPr/>
        </p:nvSpPr>
        <p:spPr bwMode="auto">
          <a:xfrm>
            <a:off x="0" y="6140186"/>
            <a:ext cx="51206400" cy="194733"/>
          </a:xfrm>
          <a:prstGeom prst="rect">
            <a:avLst/>
          </a:prstGeom>
          <a:solidFill>
            <a:schemeClr val="accent5">
              <a:lumMod val="50000"/>
            </a:schemeClr>
          </a:solidFill>
          <a:ln w="152400">
            <a:noFill/>
            <a:miter lim="800000"/>
            <a:headEnd/>
            <a:tailEnd/>
          </a:ln>
          <a:effectLst/>
        </p:spPr>
        <p:txBody>
          <a:bodyPr wrap="none" lIns="111017" tIns="55507" rIns="111017" bIns="55507" anchor="ctr"/>
          <a:lstStyle/>
          <a:p>
            <a:pPr>
              <a:defRPr/>
            </a:pPr>
            <a:endParaRPr lang="en-US" dirty="0"/>
          </a:p>
        </p:txBody>
      </p:sp>
      <p:sp>
        <p:nvSpPr>
          <p:cNvPr id="10" name="Text Box 14"/>
          <p:cNvSpPr txBox="1">
            <a:spLocks noChangeArrowheads="1"/>
          </p:cNvSpPr>
          <p:nvPr/>
        </p:nvSpPr>
        <p:spPr bwMode="auto">
          <a:xfrm>
            <a:off x="2074338" y="41263540"/>
            <a:ext cx="2933700" cy="429647"/>
          </a:xfrm>
          <a:prstGeom prst="rect">
            <a:avLst/>
          </a:prstGeom>
          <a:noFill/>
          <a:ln w="9525">
            <a:noFill/>
            <a:miter lim="800000"/>
            <a:headEnd/>
            <a:tailEnd/>
          </a:ln>
          <a:effectLst/>
        </p:spPr>
        <p:txBody>
          <a:bodyPr lIns="110806" tIns="55393" rIns="110806" bIns="55393">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2012</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28" name="Rectangle 27"/>
          <p:cNvSpPr/>
          <p:nvPr/>
        </p:nvSpPr>
        <p:spPr>
          <a:xfrm>
            <a:off x="-12136119" y="-25039"/>
            <a:ext cx="11725540" cy="4206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22032" tIns="444060" rIns="222032" bIns="222032" rtlCol="0" anchor="t" anchorCtr="0"/>
          <a:lstStyle/>
          <a:p>
            <a:pPr algn="ctr"/>
            <a:r>
              <a:rPr lang="en-US" sz="5300" b="1" dirty="0" smtClean="0">
                <a:solidFill>
                  <a:schemeClr val="bg1"/>
                </a:solidFill>
                <a:latin typeface="Trebuchet MS" pitchFamily="34" charset="0"/>
              </a:rPr>
              <a:t>QUICK DESIGN</a:t>
            </a:r>
            <a:r>
              <a:rPr lang="en-US" sz="5300" b="1" baseline="0" dirty="0" smtClean="0">
                <a:solidFill>
                  <a:schemeClr val="bg1"/>
                </a:solidFill>
                <a:latin typeface="Trebuchet MS" pitchFamily="34" charset="0"/>
              </a:rPr>
              <a:t> </a:t>
            </a:r>
            <a:r>
              <a:rPr lang="en-US" sz="5300" b="1" dirty="0" smtClean="0">
                <a:solidFill>
                  <a:schemeClr val="bg1"/>
                </a:solidFill>
                <a:latin typeface="Trebuchet MS" pitchFamily="34" charset="0"/>
              </a:rPr>
              <a:t>GUIDE</a:t>
            </a:r>
          </a:p>
          <a:p>
            <a:pPr algn="ctr"/>
            <a:r>
              <a:rPr lang="en-US" sz="4900" b="1" dirty="0" smtClean="0">
                <a:solidFill>
                  <a:srgbClr val="FFFF00"/>
                </a:solidFill>
                <a:latin typeface="Trebuchet MS" pitchFamily="34" charset="0"/>
              </a:rPr>
              <a:t>(--THIS SECTION DOES NOT PRINT--)</a:t>
            </a:r>
          </a:p>
          <a:p>
            <a:pPr algn="ctr"/>
            <a:endParaRPr lang="en-US" sz="3900" b="1" dirty="0" smtClean="0">
              <a:latin typeface="Trebuchet MS" pitchFamily="34" charset="0"/>
            </a:endParaRPr>
          </a:p>
          <a:p>
            <a:pPr defTabSz="5329126"/>
            <a:r>
              <a:rPr lang="en-US" sz="3900" dirty="0" smtClean="0">
                <a:latin typeface="Trebuchet MS" pitchFamily="34" charset="0"/>
              </a:rPr>
              <a:t>This PowerPoint</a:t>
            </a:r>
            <a:r>
              <a:rPr lang="en-US" sz="3900" baseline="0" dirty="0" smtClean="0">
                <a:latin typeface="Trebuchet MS" pitchFamily="34" charset="0"/>
              </a:rPr>
              <a:t> </a:t>
            </a:r>
            <a:r>
              <a:rPr lang="en-US" sz="3900" dirty="0" smtClean="0">
                <a:latin typeface="Trebuchet MS" pitchFamily="34" charset="0"/>
              </a:rPr>
              <a:t>2007 template produces</a:t>
            </a:r>
            <a:r>
              <a:rPr lang="en-US" sz="3900" baseline="0" dirty="0" smtClean="0">
                <a:latin typeface="Trebuchet MS" pitchFamily="34" charset="0"/>
              </a:rPr>
              <a:t> </a:t>
            </a:r>
            <a:r>
              <a:rPr lang="en-US" sz="3900" dirty="0" smtClean="0">
                <a:latin typeface="Trebuchet MS" pitchFamily="34" charset="0"/>
              </a:rPr>
              <a:t>a 48”x72” professional  poster. It</a:t>
            </a:r>
            <a:r>
              <a:rPr lang="en-US" sz="3900" baseline="0" dirty="0" smtClean="0">
                <a:latin typeface="Trebuchet MS" pitchFamily="34" charset="0"/>
              </a:rPr>
              <a:t> </a:t>
            </a:r>
            <a:r>
              <a:rPr lang="en-US" sz="3900" dirty="0" smtClean="0">
                <a:latin typeface="Trebuchet MS" pitchFamily="34" charset="0"/>
              </a:rPr>
              <a:t>will save you valuable time placing titles, subtitles,</a:t>
            </a:r>
            <a:r>
              <a:rPr lang="en-US" sz="3900" baseline="0" dirty="0" smtClean="0">
                <a:latin typeface="Trebuchet MS" pitchFamily="34" charset="0"/>
              </a:rPr>
              <a:t> text, and graphics</a:t>
            </a:r>
            <a:r>
              <a:rPr lang="en-US" sz="3900" dirty="0" smtClean="0">
                <a:latin typeface="Trebuchet MS" pitchFamily="34" charset="0"/>
              </a:rPr>
              <a:t>. </a:t>
            </a:r>
          </a:p>
          <a:p>
            <a:pPr defTabSz="5329126"/>
            <a:endParaRPr lang="en-US" sz="3900" dirty="0" smtClean="0">
              <a:latin typeface="Trebuchet MS" pitchFamily="34" charset="0"/>
            </a:endParaRPr>
          </a:p>
          <a:p>
            <a:pPr defTabSz="5329126"/>
            <a:r>
              <a:rPr lang="en-US" sz="3900" dirty="0" smtClean="0">
                <a:latin typeface="Trebuchet MS" pitchFamily="34" charset="0"/>
              </a:rPr>
              <a:t>Use it to create your presentation. Then send</a:t>
            </a:r>
            <a:r>
              <a:rPr lang="en-US" sz="3900" baseline="0" dirty="0" smtClean="0">
                <a:latin typeface="Trebuchet MS" pitchFamily="34" charset="0"/>
              </a:rPr>
              <a:t> it </a:t>
            </a:r>
            <a:r>
              <a:rPr lang="en-US" sz="3900" dirty="0" smtClean="0">
                <a:latin typeface="Trebuchet MS" pitchFamily="34" charset="0"/>
              </a:rPr>
              <a:t>to </a:t>
            </a:r>
            <a:r>
              <a:rPr lang="en-US" sz="3900" b="1" dirty="0" smtClean="0">
                <a:latin typeface="Trebuchet MS" pitchFamily="34" charset="0"/>
              </a:rPr>
              <a:t>PosterPresentations.com</a:t>
            </a:r>
            <a:r>
              <a:rPr lang="en-US" sz="3900" dirty="0" smtClean="0">
                <a:latin typeface="Trebuchet MS" pitchFamily="34" charset="0"/>
              </a:rPr>
              <a:t> for premium quality, same day affordable printing.</a:t>
            </a:r>
            <a:br>
              <a:rPr lang="en-US" sz="3900" dirty="0" smtClean="0">
                <a:latin typeface="Trebuchet MS" pitchFamily="34" charset="0"/>
              </a:rPr>
            </a:br>
            <a:endParaRPr lang="en-US" sz="3900" dirty="0" smtClean="0">
              <a:latin typeface="Trebuchet MS" pitchFamily="34" charset="0"/>
            </a:endParaRPr>
          </a:p>
          <a:p>
            <a:pPr defTabSz="5329126"/>
            <a:r>
              <a:rPr lang="en-US" sz="3900" dirty="0" smtClean="0">
                <a:latin typeface="Trebuchet MS" pitchFamily="34" charset="0"/>
              </a:rPr>
              <a:t>We provide a series of </a:t>
            </a:r>
            <a:r>
              <a:rPr lang="en-US" sz="3900" b="1" dirty="0" smtClean="0">
                <a:latin typeface="Trebuchet MS" pitchFamily="34" charset="0"/>
              </a:rPr>
              <a:t>online tutorials</a:t>
            </a:r>
            <a:r>
              <a:rPr lang="en-US" sz="3900" dirty="0" smtClean="0">
                <a:latin typeface="Trebuchet MS" pitchFamily="34" charset="0"/>
              </a:rPr>
              <a:t> that will guide you through the poster design process and answer your poster production questions. </a:t>
            </a:r>
          </a:p>
          <a:p>
            <a:pPr defTabSz="5329126"/>
            <a:endParaRPr lang="en-US" sz="3900" dirty="0" smtClean="0">
              <a:latin typeface="Trebuchet MS" pitchFamily="34" charset="0"/>
            </a:endParaRPr>
          </a:p>
          <a:p>
            <a:pPr defTabSz="5329126"/>
            <a:r>
              <a:rPr lang="en-US" sz="3900" dirty="0" smtClean="0">
                <a:latin typeface="Trebuchet MS" pitchFamily="34" charset="0"/>
              </a:rPr>
              <a:t>View our online</a:t>
            </a:r>
            <a:r>
              <a:rPr lang="en-US" sz="3900" baseline="0" dirty="0" smtClean="0">
                <a:latin typeface="Trebuchet MS" pitchFamily="34" charset="0"/>
              </a:rPr>
              <a:t> tutorials at:</a:t>
            </a:r>
            <a:r>
              <a:rPr lang="en-US" sz="3900" dirty="0" smtClean="0">
                <a:latin typeface="Trebuchet MS" pitchFamily="34" charset="0"/>
              </a:rPr>
              <a:t/>
            </a:r>
            <a:br>
              <a:rPr lang="en-US" sz="3900" dirty="0" smtClean="0">
                <a:latin typeface="Trebuchet MS" pitchFamily="34" charset="0"/>
              </a:rPr>
            </a:br>
            <a:r>
              <a:rPr lang="en-US" sz="3900" dirty="0" smtClean="0">
                <a:solidFill>
                  <a:srgbClr val="FFFF00"/>
                </a:solidFill>
                <a:latin typeface="Trebuchet MS" pitchFamily="34" charset="0"/>
              </a:rPr>
              <a:t> http://bit.ly/Poster_creation_help </a:t>
            </a:r>
            <a:r>
              <a:rPr lang="en-US" sz="3900" dirty="0" smtClean="0">
                <a:latin typeface="Trebuchet MS" pitchFamily="34" charset="0"/>
              </a:rPr>
              <a:t/>
            </a:r>
            <a:br>
              <a:rPr lang="en-US" sz="3900" dirty="0" smtClean="0">
                <a:latin typeface="Trebuchet MS" pitchFamily="34" charset="0"/>
              </a:rPr>
            </a:br>
            <a:r>
              <a:rPr lang="en-US" sz="3900" dirty="0" smtClean="0">
                <a:latin typeface="Trebuchet MS" pitchFamily="34" charset="0"/>
              </a:rPr>
              <a:t>(copy</a:t>
            </a:r>
            <a:r>
              <a:rPr lang="en-US" sz="3900" baseline="0" dirty="0" smtClean="0">
                <a:latin typeface="Trebuchet MS" pitchFamily="34" charset="0"/>
              </a:rPr>
              <a:t> and paste the link into your web browser).</a:t>
            </a:r>
          </a:p>
          <a:p>
            <a:pPr defTabSz="5329126"/>
            <a:endParaRPr lang="en-US" sz="3900" dirty="0" smtClean="0">
              <a:latin typeface="Trebuchet MS" pitchFamily="34" charset="0"/>
            </a:endParaRPr>
          </a:p>
          <a:p>
            <a:pPr defTabSz="5329126"/>
            <a:r>
              <a:rPr lang="en-US" sz="3900" dirty="0" smtClean="0">
                <a:latin typeface="Trebuchet MS" pitchFamily="34" charset="0"/>
              </a:rPr>
              <a:t>For assistance and to order your printed poster</a:t>
            </a:r>
            <a:r>
              <a:rPr lang="en-US" sz="3900" dirty="0" smtClean="0">
                <a:solidFill>
                  <a:schemeClr val="bg1"/>
                </a:solidFill>
                <a:latin typeface="Trebuchet MS" pitchFamily="34" charset="0"/>
              </a:rPr>
              <a:t> call </a:t>
            </a:r>
            <a:r>
              <a:rPr lang="en-US" sz="3900" b="1" dirty="0" smtClean="0">
                <a:solidFill>
                  <a:srgbClr val="FFFF00"/>
                </a:solidFill>
                <a:latin typeface="Trebuchet MS" pitchFamily="34" charset="0"/>
              </a:rPr>
              <a:t>PosterPresentations.com</a:t>
            </a:r>
            <a:r>
              <a:rPr lang="en-US" sz="3900" dirty="0" smtClean="0">
                <a:solidFill>
                  <a:srgbClr val="FFFF00"/>
                </a:solidFill>
                <a:latin typeface="Trebuchet MS" pitchFamily="34" charset="0"/>
              </a:rPr>
              <a:t> </a:t>
            </a:r>
            <a:r>
              <a:rPr lang="en-US" sz="3900" dirty="0" smtClean="0">
                <a:latin typeface="Trebuchet MS" pitchFamily="34" charset="0"/>
              </a:rPr>
              <a:t>at </a:t>
            </a:r>
            <a:r>
              <a:rPr lang="en-US" sz="4900" b="1" dirty="0" smtClean="0">
                <a:solidFill>
                  <a:srgbClr val="FFFF00"/>
                </a:solidFill>
                <a:latin typeface="Trebuchet MS" pitchFamily="34" charset="0"/>
              </a:rPr>
              <a:t>1.866.649.3004</a:t>
            </a:r>
          </a:p>
          <a:p>
            <a:pPr defTabSz="5329126"/>
            <a:endParaRPr lang="en-US" sz="4900" b="1" dirty="0" smtClean="0">
              <a:solidFill>
                <a:srgbClr val="FFFF00"/>
              </a:solidFill>
              <a:latin typeface="Trebuchet MS" pitchFamily="34" charset="0"/>
            </a:endParaRPr>
          </a:p>
          <a:p>
            <a:pPr defTabSz="5329126"/>
            <a:endParaRPr lang="en-US" sz="4900" b="1" dirty="0" smtClean="0">
              <a:solidFill>
                <a:srgbClr val="FFFF00"/>
              </a:solidFill>
              <a:latin typeface="Trebuchet MS" pitchFamily="34" charset="0"/>
            </a:endParaRPr>
          </a:p>
          <a:p>
            <a:pPr algn="ctr"/>
            <a:r>
              <a:rPr lang="en-US" sz="5300" b="1" dirty="0" smtClean="0">
                <a:solidFill>
                  <a:schemeClr val="bg1"/>
                </a:solidFill>
                <a:latin typeface="Trebuchet MS" pitchFamily="34" charset="0"/>
              </a:rPr>
              <a:t>Object Placeholders</a:t>
            </a:r>
          </a:p>
          <a:p>
            <a:pPr algn="ctr"/>
            <a:endParaRPr lang="en-US" sz="5300" b="1" dirty="0" smtClean="0">
              <a:solidFill>
                <a:schemeClr val="bg1"/>
              </a:solidFill>
              <a:latin typeface="Trebuchet MS" pitchFamily="34" charset="0"/>
            </a:endParaRPr>
          </a:p>
          <a:p>
            <a:pPr defTabSz="5329126"/>
            <a:r>
              <a:rPr lang="en-US" sz="3900" dirty="0" smtClean="0">
                <a:latin typeface="Trebuchet MS" pitchFamily="34" charset="0"/>
              </a:rPr>
              <a:t>Use the placeholders provided below to add new elements to your poster:</a:t>
            </a:r>
            <a:r>
              <a:rPr lang="en-US" sz="3900" baseline="0" dirty="0" smtClean="0">
                <a:latin typeface="Trebuchet MS" pitchFamily="34" charset="0"/>
              </a:rPr>
              <a:t> </a:t>
            </a:r>
            <a:r>
              <a:rPr lang="en-US" sz="3900" dirty="0" smtClean="0">
                <a:latin typeface="Trebuchet MS" pitchFamily="34" charset="0"/>
              </a:rPr>
              <a:t>Drag a placeholder onto the</a:t>
            </a:r>
            <a:r>
              <a:rPr lang="en-US" sz="3900" baseline="0" dirty="0" smtClean="0">
                <a:latin typeface="Trebuchet MS" pitchFamily="34" charset="0"/>
              </a:rPr>
              <a:t> poster area,</a:t>
            </a:r>
            <a:r>
              <a:rPr lang="en-US" sz="3900" dirty="0" smtClean="0">
                <a:latin typeface="Trebuchet MS" pitchFamily="34" charset="0"/>
              </a:rPr>
              <a:t> size it, and click it to edit.</a:t>
            </a:r>
          </a:p>
          <a:p>
            <a:pPr defTabSz="5329126"/>
            <a:endParaRPr lang="en-US" sz="3900" dirty="0" smtClean="0">
              <a:latin typeface="Trebuchet MS" pitchFamily="34" charset="0"/>
            </a:endParaRPr>
          </a:p>
          <a:p>
            <a:pPr defTabSz="5329126"/>
            <a:r>
              <a:rPr lang="en-US" sz="3900" b="1" dirty="0" smtClean="0">
                <a:solidFill>
                  <a:srgbClr val="FFFF00"/>
                </a:solidFill>
                <a:latin typeface="Trebuchet MS" pitchFamily="34" charset="0"/>
              </a:rPr>
              <a:t>Section Header placeholder</a:t>
            </a:r>
          </a:p>
          <a:p>
            <a:pPr defTabSz="5329126"/>
            <a:r>
              <a:rPr lang="en-US" sz="3900" dirty="0" smtClean="0">
                <a:latin typeface="Trebuchet MS" pitchFamily="34" charset="0"/>
              </a:rPr>
              <a:t>Move</a:t>
            </a:r>
            <a:r>
              <a:rPr lang="en-US" sz="39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5329126"/>
            <a:endParaRPr lang="en-US" sz="3900" baseline="0" dirty="0" smtClean="0">
              <a:latin typeface="Trebuchet MS" pitchFamily="34" charset="0"/>
            </a:endParaRPr>
          </a:p>
          <a:p>
            <a:pPr defTabSz="5329126"/>
            <a:endParaRPr lang="en-US" sz="3900" dirty="0" smtClean="0">
              <a:latin typeface="Trebuchet MS" pitchFamily="34" charset="0"/>
            </a:endParaRPr>
          </a:p>
          <a:p>
            <a:pPr defTabSz="5329126"/>
            <a:endParaRPr lang="en-US" sz="3900" b="1" dirty="0" smtClean="0">
              <a:solidFill>
                <a:srgbClr val="FFFF00"/>
              </a:solidFill>
              <a:latin typeface="Trebuchet MS" pitchFamily="34" charset="0"/>
            </a:endParaRPr>
          </a:p>
          <a:p>
            <a:pPr defTabSz="5329126"/>
            <a:r>
              <a:rPr lang="en-US" sz="3900" b="1" dirty="0" smtClean="0">
                <a:solidFill>
                  <a:srgbClr val="FFFF00"/>
                </a:solidFill>
                <a:latin typeface="Trebuchet MS" pitchFamily="34" charset="0"/>
              </a:rPr>
              <a:t>Text placeholder</a:t>
            </a:r>
          </a:p>
          <a:p>
            <a:pPr defTabSz="5329126"/>
            <a:r>
              <a:rPr lang="en-US" sz="3900" baseline="0" dirty="0" smtClean="0">
                <a:latin typeface="Trebuchet MS" pitchFamily="34" charset="0"/>
              </a:rPr>
              <a:t>Move this preformatted text placeholder to the poster to add a new body of text.</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1" baseline="0" dirty="0" smtClean="0">
              <a:solidFill>
                <a:srgbClr val="FFFF00"/>
              </a:solidFill>
              <a:latin typeface="Trebuchet MS" pitchFamily="34" charset="0"/>
            </a:endParaRPr>
          </a:p>
          <a:p>
            <a:pPr defTabSz="5329126"/>
            <a:r>
              <a:rPr lang="en-US" sz="3900" b="1" baseline="0" dirty="0" smtClean="0">
                <a:solidFill>
                  <a:srgbClr val="FFFF00"/>
                </a:solidFill>
                <a:latin typeface="Trebuchet MS" pitchFamily="34" charset="0"/>
              </a:rPr>
              <a:t>Picture placeholder</a:t>
            </a:r>
          </a:p>
          <a:p>
            <a:pPr defTabSz="5329126"/>
            <a:r>
              <a:rPr lang="en-US" sz="3900" baseline="0" dirty="0" smtClean="0">
                <a:latin typeface="Trebuchet MS" pitchFamily="34" charset="0"/>
              </a:rPr>
              <a:t>Move this graphic placeholder onto your poster, size it first, and then click it to add a picture to the poster.</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algn="ctr"/>
            <a:endParaRPr lang="en-US" sz="5300" b="1" dirty="0" smtClean="0">
              <a:solidFill>
                <a:schemeClr val="bg1"/>
              </a:solidFill>
              <a:latin typeface="Trebuchet MS" pitchFamily="34" charset="0"/>
            </a:endParaRPr>
          </a:p>
          <a:p>
            <a:pPr defTabSz="5329126"/>
            <a:endParaRPr lang="en-US" sz="3900" dirty="0" smtClean="0">
              <a:latin typeface="Trebuchet MS" pitchFamily="34" charset="0"/>
            </a:endParaRPr>
          </a:p>
          <a:p>
            <a:pPr algn="ctr"/>
            <a:endParaRPr lang="en-US" sz="3900" b="1" dirty="0" smtClean="0">
              <a:solidFill>
                <a:schemeClr val="bg1"/>
              </a:solidFill>
              <a:latin typeface="Trebuchet MS" pitchFamily="34" charset="0"/>
            </a:endParaRPr>
          </a:p>
          <a:p>
            <a:pPr defTabSz="5329126"/>
            <a:endParaRPr lang="en-US" sz="3900" b="1" dirty="0" smtClean="0">
              <a:solidFill>
                <a:srgbClr val="FFFF00"/>
              </a:solidFill>
              <a:latin typeface="Trebuchet MS" pitchFamily="34" charset="0"/>
            </a:endParaRPr>
          </a:p>
          <a:p>
            <a:pPr algn="ctr"/>
            <a:endParaRPr lang="en-US" sz="5300" b="1" dirty="0">
              <a:latin typeface="Trebuchet MS" pitchFamily="34" charset="0"/>
            </a:endParaRPr>
          </a:p>
        </p:txBody>
      </p:sp>
      <p:sp>
        <p:nvSpPr>
          <p:cNvPr id="29" name="Rectangle 28"/>
          <p:cNvSpPr/>
          <p:nvPr/>
        </p:nvSpPr>
        <p:spPr>
          <a:xfrm>
            <a:off x="-12098901" y="29390316"/>
            <a:ext cx="11688320" cy="993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17" tIns="55507" rIns="111017" bIns="55507" rtlCol="0" anchor="ctr"/>
          <a:lstStyle/>
          <a:p>
            <a:pPr algn="ctr"/>
            <a:endParaRPr lang="en-US" dirty="0"/>
          </a:p>
        </p:txBody>
      </p:sp>
      <p:grpSp>
        <p:nvGrpSpPr>
          <p:cNvPr id="47" name="Group 46"/>
          <p:cNvGrpSpPr/>
          <p:nvPr/>
        </p:nvGrpSpPr>
        <p:grpSpPr>
          <a:xfrm>
            <a:off x="-11628247" y="40181213"/>
            <a:ext cx="10861068" cy="2128375"/>
            <a:chOff x="44242388" y="28054064"/>
            <a:chExt cx="9771398" cy="1665679"/>
          </a:xfrm>
        </p:grpSpPr>
        <p:sp>
          <p:nvSpPr>
            <p:cNvPr id="48" name="Rounded Rectangle 4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50" name="TextBox 49"/>
            <p:cNvSpPr txBox="1"/>
            <p:nvPr userDrawn="1"/>
          </p:nvSpPr>
          <p:spPr>
            <a:xfrm>
              <a:off x="45342600" y="28154102"/>
              <a:ext cx="8671186" cy="1565641"/>
            </a:xfrm>
            <a:prstGeom prst="rect">
              <a:avLst/>
            </a:prstGeom>
            <a:noFill/>
          </p:spPr>
          <p:txBody>
            <a:bodyPr wrap="square" rtlCol="0">
              <a:spAutoFit/>
            </a:bodyPr>
            <a:lstStyle/>
            <a:p>
              <a:r>
                <a:rPr lang="en-US" sz="3100" dirty="0" smtClean="0">
                  <a:solidFill>
                    <a:schemeClr val="tx2"/>
                  </a:solidFill>
                  <a:latin typeface="Trebuchet MS" pitchFamily="34" charset="0"/>
                </a:rPr>
                <a:t>Student</a:t>
              </a:r>
              <a:r>
                <a:rPr lang="en-US" sz="3100" baseline="0" dirty="0" smtClean="0">
                  <a:solidFill>
                    <a:schemeClr val="tx2"/>
                  </a:solidFill>
                  <a:latin typeface="Trebuchet MS" pitchFamily="34" charset="0"/>
                </a:rPr>
                <a:t> discounts are available on our </a:t>
              </a:r>
              <a:r>
                <a:rPr lang="en-US" sz="3100" baseline="0" dirty="0" err="1" smtClean="0">
                  <a:solidFill>
                    <a:schemeClr val="tx2"/>
                  </a:solidFill>
                  <a:latin typeface="Trebuchet MS" pitchFamily="34" charset="0"/>
                </a:rPr>
                <a:t>Facebook</a:t>
              </a:r>
              <a:r>
                <a:rPr lang="en-US" sz="3100" baseline="0" dirty="0" smtClean="0">
                  <a:solidFill>
                    <a:schemeClr val="tx2"/>
                  </a:solidFill>
                  <a:latin typeface="Trebuchet MS" pitchFamily="34" charset="0"/>
                </a:rPr>
                <a:t> page. </a:t>
              </a:r>
            </a:p>
            <a:p>
              <a:r>
                <a:rPr lang="en-US" sz="3100" baseline="0" dirty="0" smtClean="0">
                  <a:solidFill>
                    <a:schemeClr val="tx2"/>
                  </a:solidFill>
                  <a:latin typeface="Trebuchet MS" pitchFamily="34" charset="0"/>
                </a:rPr>
                <a:t>Go to </a:t>
              </a:r>
              <a:r>
                <a:rPr lang="en-US" sz="3100" u="sng" baseline="0" dirty="0" smtClean="0">
                  <a:solidFill>
                    <a:schemeClr val="tx2"/>
                  </a:solidFill>
                  <a:latin typeface="Trebuchet MS" pitchFamily="34" charset="0"/>
                </a:rPr>
                <a:t>PosterPresentations.com</a:t>
              </a:r>
              <a:r>
                <a:rPr lang="en-US" sz="3100" baseline="0" dirty="0" smtClean="0">
                  <a:solidFill>
                    <a:schemeClr val="tx2"/>
                  </a:solidFill>
                  <a:latin typeface="Trebuchet MS" pitchFamily="34" charset="0"/>
                </a:rPr>
                <a:t> and click on the FB icon.</a:t>
              </a:r>
              <a:endParaRPr lang="en-US" sz="3100" dirty="0">
                <a:solidFill>
                  <a:schemeClr val="tx2"/>
                </a:solidFill>
                <a:latin typeface="Trebuchet MS" pitchFamily="34" charset="0"/>
              </a:endParaRPr>
            </a:p>
          </p:txBody>
        </p:sp>
      </p:grpSp>
      <p:cxnSp>
        <p:nvCxnSpPr>
          <p:cNvPr id="51" name="Straight Connector 50"/>
          <p:cNvCxnSpPr/>
          <p:nvPr/>
        </p:nvCxnSpPr>
        <p:spPr>
          <a:xfrm>
            <a:off x="-12136119" y="15992475"/>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1592480" y="0"/>
            <a:ext cx="11725540" cy="4206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22032" tIns="444060" rIns="222032" bIns="222032" rtlCol="0" anchor="t" anchorCtr="0"/>
          <a:lstStyle/>
          <a:p>
            <a:pPr algn="ctr"/>
            <a:r>
              <a:rPr lang="en-US" sz="5300" b="1" dirty="0" smtClean="0">
                <a:solidFill>
                  <a:schemeClr val="bg1"/>
                </a:solidFill>
                <a:latin typeface="Trebuchet MS" pitchFamily="34" charset="0"/>
              </a:rPr>
              <a:t>QUICK</a:t>
            </a:r>
            <a:r>
              <a:rPr lang="en-US" sz="5300" b="1" baseline="0" dirty="0" smtClean="0">
                <a:solidFill>
                  <a:schemeClr val="bg1"/>
                </a:solidFill>
                <a:latin typeface="Trebuchet MS" pitchFamily="34" charset="0"/>
              </a:rPr>
              <a:t> TIPS</a:t>
            </a:r>
            <a:endParaRPr lang="en-US" sz="5300" b="1" dirty="0" smtClean="0">
              <a:solidFill>
                <a:schemeClr val="bg1"/>
              </a:solidFill>
              <a:latin typeface="Trebuchet MS" pitchFamily="34" charset="0"/>
            </a:endParaRPr>
          </a:p>
          <a:p>
            <a:pPr algn="ctr"/>
            <a:r>
              <a:rPr lang="en-US" sz="4900" b="1" dirty="0" smtClean="0">
                <a:solidFill>
                  <a:srgbClr val="FFFF00"/>
                </a:solidFill>
                <a:latin typeface="Trebuchet MS" pitchFamily="34" charset="0"/>
              </a:rPr>
              <a:t>(--THIS SECTION DOES NOT PRINT--)</a:t>
            </a:r>
            <a:endParaRPr lang="en-US" sz="1400" b="1" dirty="0" smtClean="0">
              <a:latin typeface="Trebuchet MS" pitchFamily="34" charset="0"/>
            </a:endParaRPr>
          </a:p>
          <a:p>
            <a:pPr defTabSz="5329126"/>
            <a:r>
              <a:rPr lang="en-US" sz="3900" dirty="0" smtClean="0">
                <a:latin typeface="Trebuchet MS" pitchFamily="34" charset="0"/>
              </a:rPr>
              <a:t>This PowerPoint</a:t>
            </a:r>
            <a:r>
              <a:rPr lang="en-US" sz="3900" baseline="0" dirty="0" smtClean="0">
                <a:latin typeface="Trebuchet MS" pitchFamily="34" charset="0"/>
              </a:rPr>
              <a:t> template requires basic PowerPoint (version 2007 or newer) skills. Below is a list of commonly asked questions specific to this template. </a:t>
            </a:r>
            <a:br>
              <a:rPr lang="en-US" sz="3900" baseline="0" dirty="0" smtClean="0">
                <a:latin typeface="Trebuchet MS" pitchFamily="34" charset="0"/>
              </a:rPr>
            </a:br>
            <a:r>
              <a:rPr lang="en-US" sz="3900" baseline="0" dirty="0" smtClean="0">
                <a:latin typeface="Trebuchet MS" pitchFamily="34" charset="0"/>
              </a:rPr>
              <a:t>If you are using an older version of PowerPoint some template features may not work properly.</a:t>
            </a:r>
            <a:endParaRPr lang="en-US" sz="4900" b="1" dirty="0" smtClean="0">
              <a:solidFill>
                <a:srgbClr val="FFFF00"/>
              </a:solidFill>
              <a:latin typeface="Trebuchet MS" pitchFamily="34" charset="0"/>
            </a:endParaRPr>
          </a:p>
          <a:p>
            <a:pPr algn="ctr"/>
            <a:endParaRPr lang="en-US" sz="1700" b="1" dirty="0" smtClean="0">
              <a:solidFill>
                <a:schemeClr val="bg1"/>
              </a:solidFill>
              <a:latin typeface="Trebuchet MS" pitchFamily="34" charset="0"/>
            </a:endParaRPr>
          </a:p>
          <a:p>
            <a:pPr algn="ctr"/>
            <a:r>
              <a:rPr lang="en-US" sz="5300" b="1" dirty="0" smtClean="0">
                <a:solidFill>
                  <a:schemeClr val="bg1"/>
                </a:solidFill>
                <a:latin typeface="Trebuchet MS" pitchFamily="34" charset="0"/>
              </a:rPr>
              <a:t>Using the template</a:t>
            </a:r>
            <a:endParaRPr lang="en-US" sz="5300" b="1" baseline="0" dirty="0" smtClean="0">
              <a:solidFill>
                <a:schemeClr val="bg1"/>
              </a:solidFill>
              <a:latin typeface="Trebuchet MS" pitchFamily="34" charset="0"/>
            </a:endParaRPr>
          </a:p>
          <a:p>
            <a:pPr algn="ctr"/>
            <a:endParaRPr lang="en-US" sz="3400" b="1" dirty="0" smtClean="0">
              <a:solidFill>
                <a:srgbClr val="FFFF00"/>
              </a:solidFill>
              <a:latin typeface="Trebuchet MS" pitchFamily="34" charset="0"/>
            </a:endParaRPr>
          </a:p>
          <a:p>
            <a:pPr marL="0" marR="0" indent="0" algn="l" defTabSz="5329126" rtl="0" eaLnBrk="1" fontAlgn="auto" latinLnBrk="0" hangingPunct="1">
              <a:lnSpc>
                <a:spcPct val="100000"/>
              </a:lnSpc>
              <a:spcBef>
                <a:spcPts val="0"/>
              </a:spcBef>
              <a:spcAft>
                <a:spcPts val="0"/>
              </a:spcAft>
              <a:buClrTx/>
              <a:buSzTx/>
              <a:buFontTx/>
              <a:buNone/>
              <a:tabLst/>
              <a:defRPr/>
            </a:pPr>
            <a:r>
              <a:rPr lang="en-US" sz="3900" b="1" dirty="0" smtClean="0">
                <a:solidFill>
                  <a:srgbClr val="FFFF00"/>
                </a:solidFill>
                <a:latin typeface="Trebuchet MS" pitchFamily="34" charset="0"/>
              </a:rPr>
              <a:t>Verifying the quality of your graphics</a:t>
            </a:r>
          </a:p>
          <a:p>
            <a:pPr defTabSz="5329126"/>
            <a:r>
              <a:rPr lang="en-US" sz="3900" dirty="0" smtClean="0">
                <a:latin typeface="Trebuchet MS" pitchFamily="34" charset="0"/>
              </a:rPr>
              <a:t>Go to the </a:t>
            </a:r>
            <a:r>
              <a:rPr lang="en-US" sz="3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3900" baseline="0" dirty="0" smtClean="0">
                <a:latin typeface="Trebuchet MS" pitchFamily="34" charset="0"/>
              </a:rPr>
            </a:br>
            <a:endParaRPr lang="en-US" sz="3900" baseline="0" dirty="0" smtClean="0">
              <a:latin typeface="Trebuchet MS" pitchFamily="34" charset="0"/>
            </a:endParaRPr>
          </a:p>
          <a:p>
            <a:pPr defTabSz="5329126"/>
            <a:r>
              <a:rPr lang="en-US" sz="3900" b="1" dirty="0" smtClean="0">
                <a:solidFill>
                  <a:srgbClr val="FFFF00"/>
                </a:solidFill>
                <a:latin typeface="Trebuchet MS" pitchFamily="34" charset="0"/>
              </a:rPr>
              <a:t>Using the placeholders</a:t>
            </a:r>
          </a:p>
          <a:p>
            <a:pPr defTabSz="5329126"/>
            <a:r>
              <a:rPr lang="en-US" sz="3900" baseline="0" dirty="0" smtClean="0">
                <a:latin typeface="Trebuchet MS" pitchFamily="34" charset="0"/>
              </a:rPr>
              <a:t>To add text to this template click inside a placeholder and type in or paste your text. To move a placeholder, click on it </a:t>
            </a:r>
            <a:r>
              <a:rPr lang="en-US" sz="3900" u="sng" baseline="0" dirty="0" smtClean="0">
                <a:latin typeface="Trebuchet MS" pitchFamily="34" charset="0"/>
              </a:rPr>
              <a:t>once</a:t>
            </a:r>
            <a:r>
              <a:rPr lang="en-US" sz="3900" baseline="0" dirty="0" smtClean="0">
                <a:latin typeface="Trebuchet MS" pitchFamily="34" charset="0"/>
              </a:rPr>
              <a:t> (to select it), place your cursor on its frame and your cursor will change to this symbol:         Then, click </a:t>
            </a:r>
            <a:r>
              <a:rPr lang="en-US" sz="3900" u="sng" baseline="0" dirty="0" smtClean="0">
                <a:latin typeface="Trebuchet MS" pitchFamily="34" charset="0"/>
              </a:rPr>
              <a:t>once</a:t>
            </a:r>
            <a:r>
              <a:rPr lang="en-US" sz="3900" baseline="0" dirty="0" smtClean="0">
                <a:latin typeface="Trebuchet MS" pitchFamily="34" charset="0"/>
              </a:rPr>
              <a:t> and drag it to its new location where you can resize it as needed. Additional placeholders can be found on the left side of this template.</a:t>
            </a:r>
          </a:p>
          <a:p>
            <a:pPr defTabSz="5329126"/>
            <a:endParaRPr lang="en-US" sz="3900" b="1" baseline="0" dirty="0" smtClean="0">
              <a:solidFill>
                <a:srgbClr val="FFFF00"/>
              </a:solidFill>
              <a:latin typeface="Trebuchet MS" pitchFamily="34" charset="0"/>
            </a:endParaRPr>
          </a:p>
          <a:p>
            <a:pPr defTabSz="5329126"/>
            <a:r>
              <a:rPr lang="en-US" sz="3900" b="1" baseline="0" dirty="0" smtClean="0">
                <a:solidFill>
                  <a:srgbClr val="FFFF00"/>
                </a:solidFill>
                <a:latin typeface="Trebuchet MS" pitchFamily="34" charset="0"/>
              </a:rPr>
              <a:t>Modifying the layout</a:t>
            </a:r>
          </a:p>
          <a:p>
            <a:pPr defTabSz="5329126"/>
            <a:r>
              <a:rPr lang="en-US" sz="3900" dirty="0" smtClean="0">
                <a:latin typeface="Trebuchet MS" pitchFamily="34" charset="0"/>
              </a:rPr>
              <a:t>This template has four</a:t>
            </a:r>
            <a:endParaRPr lang="en-US" sz="3900" baseline="0" dirty="0" smtClean="0">
              <a:latin typeface="Trebuchet MS" pitchFamily="34" charset="0"/>
            </a:endParaRPr>
          </a:p>
          <a:p>
            <a:pPr defTabSz="5329126"/>
            <a:r>
              <a:rPr lang="en-US" sz="3900" baseline="0" dirty="0" smtClean="0">
                <a:latin typeface="Trebuchet MS" pitchFamily="34" charset="0"/>
              </a:rPr>
              <a:t>different column layouts. </a:t>
            </a:r>
          </a:p>
          <a:p>
            <a:pPr defTabSz="5329126"/>
            <a:r>
              <a:rPr lang="en-US" sz="3900" u="sng" baseline="0" dirty="0" smtClean="0">
                <a:latin typeface="Trebuchet MS" pitchFamily="34" charset="0"/>
              </a:rPr>
              <a:t>Right-click</a:t>
            </a:r>
            <a:r>
              <a:rPr lang="en-US" sz="3900" baseline="0" dirty="0" smtClean="0">
                <a:latin typeface="Trebuchet MS" pitchFamily="34" charset="0"/>
              </a:rPr>
              <a:t> your mouse</a:t>
            </a:r>
          </a:p>
          <a:p>
            <a:pPr defTabSz="5329126"/>
            <a:r>
              <a:rPr lang="en-US" sz="3900" baseline="0" dirty="0" smtClean="0">
                <a:latin typeface="Trebuchet MS" pitchFamily="34" charset="0"/>
              </a:rPr>
              <a:t>on the background and </a:t>
            </a:r>
          </a:p>
          <a:p>
            <a:pPr defTabSz="5329126"/>
            <a:r>
              <a:rPr lang="en-US" sz="3900" baseline="0" dirty="0" smtClean="0">
                <a:latin typeface="Trebuchet MS" pitchFamily="34" charset="0"/>
              </a:rPr>
              <a:t>click on “Layout” to see </a:t>
            </a:r>
          </a:p>
          <a:p>
            <a:pPr defTabSz="5329126"/>
            <a:r>
              <a:rPr lang="en-US" sz="39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5329126" rtl="0" eaLnBrk="1" fontAlgn="auto" latinLnBrk="0" hangingPunct="1">
              <a:lnSpc>
                <a:spcPct val="100000"/>
              </a:lnSpc>
              <a:spcBef>
                <a:spcPts val="0"/>
              </a:spcBef>
              <a:spcAft>
                <a:spcPts val="0"/>
              </a:spcAft>
              <a:buClrTx/>
              <a:buSzTx/>
              <a:buFontTx/>
              <a:buNone/>
              <a:tabLst/>
              <a:defRPr/>
            </a:pPr>
            <a:endParaRPr lang="en-US" sz="3900" baseline="0" dirty="0" smtClean="0">
              <a:latin typeface="Trebuchet MS" pitchFamily="34" charset="0"/>
            </a:endParaRPr>
          </a:p>
          <a:p>
            <a:pPr defTabSz="5329126"/>
            <a:r>
              <a:rPr lang="en-US" sz="3900" b="1" baseline="0" dirty="0" smtClean="0">
                <a:solidFill>
                  <a:srgbClr val="FFFF00"/>
                </a:solidFill>
                <a:latin typeface="Trebuchet MS" pitchFamily="34" charset="0"/>
              </a:rPr>
              <a:t>Importing text and graphics from external sources</a:t>
            </a:r>
          </a:p>
          <a:p>
            <a:pPr defTabSz="5329126"/>
            <a:r>
              <a:rPr lang="en-US" sz="3900" b="1" u="sng" baseline="0" dirty="0" smtClean="0">
                <a:latin typeface="Trebuchet MS" pitchFamily="34" charset="0"/>
              </a:rPr>
              <a:t>TEXT: </a:t>
            </a:r>
            <a:r>
              <a:rPr lang="en-US" sz="3900" baseline="0" dirty="0" smtClean="0">
                <a:latin typeface="Trebuchet MS" pitchFamily="34" charset="0"/>
              </a:rPr>
              <a:t>Paste or type your text into a pre-existing placeholder or drag in a new placeholder from the left side of the template. Move it anywhere as needed.</a:t>
            </a:r>
          </a:p>
          <a:p>
            <a:pPr defTabSz="5329126"/>
            <a:r>
              <a:rPr lang="en-US" sz="3900" b="1" u="sng" baseline="0" dirty="0" smtClean="0">
                <a:latin typeface="Trebuchet MS" pitchFamily="34" charset="0"/>
              </a:rPr>
              <a:t>PHOTOS: </a:t>
            </a:r>
            <a:r>
              <a:rPr lang="en-US" sz="3900" baseline="0" dirty="0" smtClean="0">
                <a:latin typeface="Trebuchet MS" pitchFamily="34" charset="0"/>
              </a:rPr>
              <a:t>Drag in a picture placeholder, size it </a:t>
            </a:r>
            <a:r>
              <a:rPr lang="en-US" sz="3900" u="sng" baseline="0" dirty="0" smtClean="0">
                <a:latin typeface="Trebuchet MS" pitchFamily="34" charset="0"/>
              </a:rPr>
              <a:t>first</a:t>
            </a:r>
            <a:r>
              <a:rPr lang="en-US" sz="3900" baseline="0" dirty="0" smtClean="0">
                <a:latin typeface="Trebuchet MS" pitchFamily="34" charset="0"/>
              </a:rPr>
              <a:t>, click in it and insert a photo from the menu.</a:t>
            </a:r>
          </a:p>
          <a:p>
            <a:pPr defTabSz="5329126"/>
            <a:r>
              <a:rPr lang="en-US" sz="3900" b="1" u="sng" baseline="0" dirty="0" smtClean="0">
                <a:latin typeface="Trebuchet MS" pitchFamily="34" charset="0"/>
              </a:rPr>
              <a:t>TABLES: </a:t>
            </a:r>
            <a:r>
              <a:rPr lang="en-US" sz="3900" baseline="0" dirty="0" smtClean="0">
                <a:latin typeface="Trebuchet MS" pitchFamily="34" charset="0"/>
              </a:rPr>
              <a:t>You can copy and paste a table from an external document onto this poster template. To adjust  the way the text fits within the cells of a table that has been pasted, </a:t>
            </a:r>
            <a:r>
              <a:rPr lang="en-US" sz="3900" u="sng" baseline="0" dirty="0" smtClean="0">
                <a:latin typeface="Trebuchet MS" pitchFamily="34" charset="0"/>
              </a:rPr>
              <a:t>right-click</a:t>
            </a:r>
            <a:r>
              <a:rPr lang="en-US" sz="3900" baseline="0" dirty="0" smtClean="0">
                <a:latin typeface="Trebuchet MS" pitchFamily="34" charset="0"/>
              </a:rPr>
              <a:t> on the table, click FORMAT SHAPE  then click on TEXT BOX and change the INTERNAL MARGIN values to 0.25</a:t>
            </a:r>
          </a:p>
          <a:p>
            <a:pPr defTabSz="5329126"/>
            <a:endParaRPr lang="en-US" sz="3900" baseline="0" dirty="0" smtClean="0">
              <a:latin typeface="Trebuchet MS" pitchFamily="34" charset="0"/>
            </a:endParaRPr>
          </a:p>
          <a:p>
            <a:pPr defTabSz="5329126"/>
            <a:r>
              <a:rPr lang="en-US" sz="4100" b="1" baseline="0" dirty="0" smtClean="0">
                <a:solidFill>
                  <a:srgbClr val="FFFF00"/>
                </a:solidFill>
                <a:latin typeface="Trebuchet MS" pitchFamily="34" charset="0"/>
              </a:rPr>
              <a:t>Modifying the color scheme</a:t>
            </a:r>
          </a:p>
          <a:p>
            <a:pPr defTabSz="5329126"/>
            <a:r>
              <a:rPr lang="en-US" sz="4100" baseline="0" dirty="0" smtClean="0">
                <a:latin typeface="Trebuchet MS" pitchFamily="34" charset="0"/>
              </a:rPr>
              <a:t>To change the color scheme of this template go to the “Design” menu and click on “Colors”. You can choose from the provide color combinations or you can create your own.</a:t>
            </a:r>
          </a:p>
          <a:p>
            <a:pPr defTabSz="5329126"/>
            <a:endParaRPr lang="en-US" sz="3900" baseline="0" dirty="0" smtClean="0">
              <a:latin typeface="Trebuchet MS" pitchFamily="34" charset="0"/>
            </a:endParaRPr>
          </a:p>
          <a:p>
            <a:pPr defTabSz="5329126"/>
            <a:endParaRPr lang="en-US" sz="3900" baseline="0" dirty="0" smtClean="0">
              <a:latin typeface="Trebuchet MS" pitchFamily="34" charset="0"/>
            </a:endParaRPr>
          </a:p>
          <a:p>
            <a:pPr defTabSz="5329126"/>
            <a:endParaRPr lang="en-US" sz="3900" dirty="0" smtClean="0">
              <a:latin typeface="Trebuchet MS" pitchFamily="34" charset="0"/>
            </a:endParaRPr>
          </a:p>
          <a:p>
            <a:pPr algn="ctr"/>
            <a:endParaRPr lang="en-US" sz="3900" b="1" dirty="0" smtClean="0">
              <a:solidFill>
                <a:schemeClr val="bg1"/>
              </a:solidFill>
              <a:latin typeface="Trebuchet MS" pitchFamily="34" charset="0"/>
            </a:endParaRPr>
          </a:p>
          <a:p>
            <a:pPr defTabSz="5329126"/>
            <a:endParaRPr lang="en-US" sz="3900" b="1" dirty="0" smtClean="0">
              <a:solidFill>
                <a:srgbClr val="FFFF00"/>
              </a:solidFill>
              <a:latin typeface="Trebuchet MS" pitchFamily="34" charset="0"/>
            </a:endParaRPr>
          </a:p>
          <a:p>
            <a:pPr algn="ctr"/>
            <a:endParaRPr lang="en-US" sz="5300" b="1" dirty="0">
              <a:latin typeface="Trebuchet MS" pitchFamily="34" charset="0"/>
            </a:endParaRPr>
          </a:p>
        </p:txBody>
      </p:sp>
      <p:pic>
        <p:nvPicPr>
          <p:cNvPr id="22" name="Picture 2"/>
          <p:cNvPicPr>
            <a:picLocks noChangeAspect="1" noChangeArrowheads="1"/>
          </p:cNvPicPr>
          <p:nvPr/>
        </p:nvPicPr>
        <p:blipFill>
          <a:blip r:embed="rId5" cstate="print"/>
          <a:srcRect/>
          <a:stretch>
            <a:fillRect/>
          </a:stretch>
        </p:blipFill>
        <p:spPr bwMode="auto">
          <a:xfrm>
            <a:off x="57902575" y="19853381"/>
            <a:ext cx="4627523" cy="3269017"/>
          </a:xfrm>
          <a:prstGeom prst="rect">
            <a:avLst/>
          </a:prstGeom>
          <a:noFill/>
          <a:ln w="9525">
            <a:noFill/>
            <a:miter lim="800000"/>
            <a:headEnd/>
            <a:tailEnd/>
          </a:ln>
          <a:effectLst/>
        </p:spPr>
      </p:pic>
      <p:pic>
        <p:nvPicPr>
          <p:cNvPr id="23" name="Picture 2"/>
          <p:cNvPicPr>
            <a:picLocks noChangeAspect="1" noChangeArrowheads="1"/>
          </p:cNvPicPr>
          <p:nvPr/>
        </p:nvPicPr>
        <p:blipFill>
          <a:blip r:embed="rId6" cstate="print"/>
          <a:srcRect/>
          <a:stretch>
            <a:fillRect/>
          </a:stretch>
        </p:blipFill>
        <p:spPr bwMode="auto">
          <a:xfrm>
            <a:off x="61974202" y="16126358"/>
            <a:ext cx="688976" cy="559858"/>
          </a:xfrm>
          <a:prstGeom prst="rect">
            <a:avLst/>
          </a:prstGeom>
          <a:noFill/>
          <a:ln w="9525">
            <a:solidFill>
              <a:schemeClr val="tx1"/>
            </a:solidFill>
            <a:miter lim="800000"/>
            <a:headEnd/>
            <a:tailEnd/>
          </a:ln>
          <a:effectLst/>
        </p:spPr>
      </p:pic>
      <p:sp>
        <p:nvSpPr>
          <p:cNvPr id="24" name="TextBox 23"/>
          <p:cNvSpPr txBox="1"/>
          <p:nvPr/>
        </p:nvSpPr>
        <p:spPr>
          <a:xfrm>
            <a:off x="51724564" y="39411774"/>
            <a:ext cx="10687001" cy="2369126"/>
          </a:xfrm>
          <a:prstGeom prst="rect">
            <a:avLst/>
          </a:prstGeom>
          <a:noFill/>
        </p:spPr>
        <p:txBody>
          <a:bodyPr wrap="square" lIns="111017" tIns="55507" rIns="111017" bIns="55507" rtlCol="0">
            <a:spAutoFit/>
          </a:bodyPr>
          <a:lstStyle/>
          <a:p>
            <a:pPr>
              <a:lnSpc>
                <a:spcPts val="4420"/>
              </a:lnSpc>
            </a:pPr>
            <a:r>
              <a:rPr lang="en-US" sz="3400" dirty="0" smtClean="0">
                <a:solidFill>
                  <a:schemeClr val="bg1"/>
                </a:solidFill>
              </a:rPr>
              <a:t>© 2012 PosterPresentations.com</a:t>
            </a:r>
            <a:br>
              <a:rPr lang="en-US" sz="3400" dirty="0" smtClean="0">
                <a:solidFill>
                  <a:schemeClr val="bg1"/>
                </a:solidFill>
              </a:rPr>
            </a:br>
            <a:r>
              <a:rPr lang="en-US" sz="3400" dirty="0" smtClean="0">
                <a:solidFill>
                  <a:schemeClr val="bg1"/>
                </a:solidFill>
              </a:rPr>
              <a:t>    </a:t>
            </a:r>
            <a:r>
              <a:rPr lang="en-US" sz="3100" dirty="0" smtClean="0">
                <a:solidFill>
                  <a:schemeClr val="bg1"/>
                </a:solidFill>
              </a:rPr>
              <a:t>2117 Fourth Street ,</a:t>
            </a:r>
            <a:r>
              <a:rPr lang="en-US" sz="3100" baseline="0" dirty="0" smtClean="0">
                <a:solidFill>
                  <a:schemeClr val="bg1"/>
                </a:solidFill>
              </a:rPr>
              <a:t> Unit C        </a:t>
            </a:r>
          </a:p>
          <a:p>
            <a:pPr>
              <a:lnSpc>
                <a:spcPts val="4420"/>
              </a:lnSpc>
            </a:pPr>
            <a:r>
              <a:rPr lang="en-US" sz="3100" baseline="0" dirty="0" smtClean="0">
                <a:solidFill>
                  <a:schemeClr val="bg1"/>
                </a:solidFill>
              </a:rPr>
              <a:t>     Berkeley CA </a:t>
            </a:r>
            <a:r>
              <a:rPr lang="en-US" sz="2700" baseline="0" dirty="0" smtClean="0">
                <a:solidFill>
                  <a:schemeClr val="bg1"/>
                </a:solidFill>
              </a:rPr>
              <a:t>94710</a:t>
            </a:r>
            <a:r>
              <a:rPr lang="en-US" sz="3100" baseline="0" dirty="0" smtClean="0">
                <a:solidFill>
                  <a:schemeClr val="bg1"/>
                </a:solidFill>
              </a:rPr>
              <a:t/>
            </a:r>
            <a:br>
              <a:rPr lang="en-US" sz="3100" baseline="0" dirty="0" smtClean="0">
                <a:solidFill>
                  <a:schemeClr val="bg1"/>
                </a:solidFill>
              </a:rPr>
            </a:br>
            <a:r>
              <a:rPr lang="en-US" sz="3100" baseline="0" dirty="0" smtClean="0">
                <a:solidFill>
                  <a:schemeClr val="bg1"/>
                </a:solidFill>
              </a:rPr>
              <a:t>    </a:t>
            </a:r>
            <a:r>
              <a:rPr lang="en-US" sz="3100" b="1" baseline="0" dirty="0" smtClean="0">
                <a:solidFill>
                  <a:srgbClr val="FFFF00"/>
                </a:solidFill>
              </a:rPr>
              <a:t>posterpresenter@gmail.com</a:t>
            </a:r>
            <a:endParaRPr lang="en-US" sz="3400" b="1" dirty="0">
              <a:solidFill>
                <a:srgbClr val="FFFF00"/>
              </a:solidFill>
            </a:endParaRPr>
          </a:p>
        </p:txBody>
      </p:sp>
      <p:cxnSp>
        <p:nvCxnSpPr>
          <p:cNvPr id="25" name="Straight Connector 24"/>
          <p:cNvCxnSpPr/>
          <p:nvPr/>
        </p:nvCxnSpPr>
        <p:spPr>
          <a:xfrm>
            <a:off x="51561908" y="39412200"/>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592480" y="5781146"/>
            <a:ext cx="11725538" cy="30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33"/>
          <p:cNvSpPr>
            <a:spLocks noChangeArrowheads="1"/>
          </p:cNvSpPr>
          <p:nvPr userDrawn="1"/>
        </p:nvSpPr>
        <p:spPr bwMode="auto">
          <a:xfrm>
            <a:off x="13511255" y="6718300"/>
            <a:ext cx="24178949" cy="34175700"/>
          </a:xfrm>
          <a:prstGeom prst="roundRect">
            <a:avLst>
              <a:gd name="adj" fmla="val 2351"/>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30" name="Rectangle 33"/>
          <p:cNvSpPr>
            <a:spLocks noChangeArrowheads="1"/>
          </p:cNvSpPr>
          <p:nvPr userDrawn="1"/>
        </p:nvSpPr>
        <p:spPr bwMode="auto">
          <a:xfrm>
            <a:off x="38399861" y="6718300"/>
            <a:ext cx="11734800" cy="34175700"/>
          </a:xfrm>
          <a:prstGeom prst="roundRect">
            <a:avLst>
              <a:gd name="adj" fmla="val 492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11017" tIns="55507" rIns="111017" bIns="55507" anchor="ctr"/>
          <a:lstStyle/>
          <a:p>
            <a:pPr>
              <a:defRPr/>
            </a:pPr>
            <a:endParaRPr lang="en-US" dirty="0"/>
          </a:p>
        </p:txBody>
      </p:sp>
      <p:sp>
        <p:nvSpPr>
          <p:cNvPr id="31" name="Rectangle 30"/>
          <p:cNvSpPr/>
          <p:nvPr userDrawn="1"/>
        </p:nvSpPr>
        <p:spPr>
          <a:xfrm>
            <a:off x="-12098900" y="25249369"/>
            <a:ext cx="11688320" cy="993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17" tIns="55507" rIns="111017" bIns="55507"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5328738" rtl="0" eaLnBrk="1" latinLnBrk="0" hangingPunct="1">
        <a:spcBef>
          <a:spcPct val="0"/>
        </a:spcBef>
        <a:buNone/>
        <a:defRPr sz="10700" kern="1200">
          <a:solidFill>
            <a:schemeClr val="bg1"/>
          </a:solidFill>
          <a:latin typeface="Trebuchet MS" pitchFamily="34" charset="0"/>
          <a:ea typeface="+mj-ea"/>
          <a:cs typeface="+mj-cs"/>
        </a:defRPr>
      </a:lvl1pPr>
    </p:titleStyle>
    <p:bodyStyle>
      <a:lvl1pPr marL="1998277" indent="-1998277" algn="l" defTabSz="5328738" rtl="0" eaLnBrk="1" latinLnBrk="0" hangingPunct="1">
        <a:spcBef>
          <a:spcPct val="20000"/>
        </a:spcBef>
        <a:buFont typeface="Arial" pitchFamily="34" charset="0"/>
        <a:buChar char="•"/>
        <a:defRPr sz="18700" kern="1200">
          <a:solidFill>
            <a:schemeClr val="tx1"/>
          </a:solidFill>
          <a:latin typeface="+mn-lt"/>
          <a:ea typeface="+mn-ea"/>
          <a:cs typeface="+mn-cs"/>
        </a:defRPr>
      </a:lvl1pPr>
      <a:lvl2pPr marL="4329601" indent="-1665230" algn="l" defTabSz="5328738" rtl="0" eaLnBrk="1" latinLnBrk="0" hangingPunct="1">
        <a:spcBef>
          <a:spcPct val="20000"/>
        </a:spcBef>
        <a:buFont typeface="Arial" pitchFamily="34" charset="0"/>
        <a:buChar char="–"/>
        <a:defRPr sz="16300" kern="1200">
          <a:solidFill>
            <a:schemeClr val="tx1"/>
          </a:solidFill>
          <a:latin typeface="+mn-lt"/>
          <a:ea typeface="+mn-ea"/>
          <a:cs typeface="+mn-cs"/>
        </a:defRPr>
      </a:lvl2pPr>
      <a:lvl3pPr marL="6660925" indent="-1332186" algn="l" defTabSz="5328738" rtl="0" eaLnBrk="1" latinLnBrk="0" hangingPunct="1">
        <a:spcBef>
          <a:spcPct val="20000"/>
        </a:spcBef>
        <a:buFont typeface="Arial" pitchFamily="34" charset="0"/>
        <a:buChar char="•"/>
        <a:defRPr sz="14100" kern="1200">
          <a:solidFill>
            <a:schemeClr val="tx1"/>
          </a:solidFill>
          <a:latin typeface="+mn-lt"/>
          <a:ea typeface="+mn-ea"/>
          <a:cs typeface="+mn-cs"/>
        </a:defRPr>
      </a:lvl3pPr>
      <a:lvl4pPr marL="9325296"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4pPr>
      <a:lvl5pPr marL="11989665"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5pPr>
      <a:lvl6pPr marL="14654034"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6pPr>
      <a:lvl7pPr marL="17318403"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7pPr>
      <a:lvl8pPr marL="19982774"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8pPr>
      <a:lvl9pPr marL="22647143" indent="-1332186" algn="l" defTabSz="5328738" rtl="0" eaLnBrk="1" latinLnBrk="0" hangingPunct="1">
        <a:spcBef>
          <a:spcPct val="20000"/>
        </a:spcBef>
        <a:buFont typeface="Arial" pitchFamily="34" charset="0"/>
        <a:buChar char="•"/>
        <a:defRPr sz="11700" kern="1200">
          <a:solidFill>
            <a:schemeClr val="tx1"/>
          </a:solidFill>
          <a:latin typeface="+mn-lt"/>
          <a:ea typeface="+mn-ea"/>
          <a:cs typeface="+mn-cs"/>
        </a:defRPr>
      </a:lvl9pPr>
    </p:bodyStyle>
    <p:otherStyle>
      <a:defPPr>
        <a:defRPr lang="en-US"/>
      </a:defPPr>
      <a:lvl1pPr marL="0" algn="l" defTabSz="5328738" rtl="0" eaLnBrk="1" latinLnBrk="0" hangingPunct="1">
        <a:defRPr sz="10400" kern="1200">
          <a:solidFill>
            <a:schemeClr val="tx1"/>
          </a:solidFill>
          <a:latin typeface="+mn-lt"/>
          <a:ea typeface="+mn-ea"/>
          <a:cs typeface="+mn-cs"/>
        </a:defRPr>
      </a:lvl1pPr>
      <a:lvl2pPr marL="2664371" algn="l" defTabSz="5328738" rtl="0" eaLnBrk="1" latinLnBrk="0" hangingPunct="1">
        <a:defRPr sz="10400" kern="1200">
          <a:solidFill>
            <a:schemeClr val="tx1"/>
          </a:solidFill>
          <a:latin typeface="+mn-lt"/>
          <a:ea typeface="+mn-ea"/>
          <a:cs typeface="+mn-cs"/>
        </a:defRPr>
      </a:lvl2pPr>
      <a:lvl3pPr marL="5328738" algn="l" defTabSz="5328738" rtl="0" eaLnBrk="1" latinLnBrk="0" hangingPunct="1">
        <a:defRPr sz="10400" kern="1200">
          <a:solidFill>
            <a:schemeClr val="tx1"/>
          </a:solidFill>
          <a:latin typeface="+mn-lt"/>
          <a:ea typeface="+mn-ea"/>
          <a:cs typeface="+mn-cs"/>
        </a:defRPr>
      </a:lvl3pPr>
      <a:lvl4pPr marL="7993109" algn="l" defTabSz="5328738" rtl="0" eaLnBrk="1" latinLnBrk="0" hangingPunct="1">
        <a:defRPr sz="10400" kern="1200">
          <a:solidFill>
            <a:schemeClr val="tx1"/>
          </a:solidFill>
          <a:latin typeface="+mn-lt"/>
          <a:ea typeface="+mn-ea"/>
          <a:cs typeface="+mn-cs"/>
        </a:defRPr>
      </a:lvl4pPr>
      <a:lvl5pPr marL="10657479" algn="l" defTabSz="5328738" rtl="0" eaLnBrk="1" latinLnBrk="0" hangingPunct="1">
        <a:defRPr sz="10400" kern="1200">
          <a:solidFill>
            <a:schemeClr val="tx1"/>
          </a:solidFill>
          <a:latin typeface="+mn-lt"/>
          <a:ea typeface="+mn-ea"/>
          <a:cs typeface="+mn-cs"/>
        </a:defRPr>
      </a:lvl5pPr>
      <a:lvl6pPr marL="13321849" algn="l" defTabSz="5328738" rtl="0" eaLnBrk="1" latinLnBrk="0" hangingPunct="1">
        <a:defRPr sz="10400" kern="1200">
          <a:solidFill>
            <a:schemeClr val="tx1"/>
          </a:solidFill>
          <a:latin typeface="+mn-lt"/>
          <a:ea typeface="+mn-ea"/>
          <a:cs typeface="+mn-cs"/>
        </a:defRPr>
      </a:lvl6pPr>
      <a:lvl7pPr marL="15986220" algn="l" defTabSz="5328738" rtl="0" eaLnBrk="1" latinLnBrk="0" hangingPunct="1">
        <a:defRPr sz="10400" kern="1200">
          <a:solidFill>
            <a:schemeClr val="tx1"/>
          </a:solidFill>
          <a:latin typeface="+mn-lt"/>
          <a:ea typeface="+mn-ea"/>
          <a:cs typeface="+mn-cs"/>
        </a:defRPr>
      </a:lvl7pPr>
      <a:lvl8pPr marL="18650590" algn="l" defTabSz="5328738" rtl="0" eaLnBrk="1" latinLnBrk="0" hangingPunct="1">
        <a:defRPr sz="10400" kern="1200">
          <a:solidFill>
            <a:schemeClr val="tx1"/>
          </a:solidFill>
          <a:latin typeface="+mn-lt"/>
          <a:ea typeface="+mn-ea"/>
          <a:cs typeface="+mn-cs"/>
        </a:defRPr>
      </a:lvl8pPr>
      <a:lvl9pPr marL="21314960" algn="l" defTabSz="5328738" rtl="0" eaLnBrk="1" latinLnBrk="0" hangingPunct="1">
        <a:defRPr sz="10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image" Target="../media/image4.jp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54886" y="7662153"/>
            <a:ext cx="11732949" cy="6734497"/>
          </a:xfrm>
        </p:spPr>
        <p:txBody>
          <a:bodyPr/>
          <a:lstStyle/>
          <a:p>
            <a:r>
              <a:rPr lang="en-US" sz="2800" dirty="0" smtClean="0"/>
              <a:t>The management of any Government Agencies Department’s assets is crucial in order for things to be organized and run smoothly. For instance, a Municipal Government’s Parks and Recreation Department’s management of assets can become a real hassle for cities with increasing populations or that have unique features, like pristine rivers, that attract visitors from all over.  To counter these types of management problems companies like Accela have developed software to assist City and Government agencies. New Braunfels, TX  has joined its City Government with Accela and is in the process of implementing it’s software into their various departments including the Parks and Recreation Department.  The City’s GIS Analyst and </a:t>
            </a:r>
            <a:r>
              <a:rPr lang="en-US" sz="2800" dirty="0" err="1" smtClean="0"/>
              <a:t>Accela</a:t>
            </a:r>
            <a:r>
              <a:rPr lang="en-US" sz="2800" dirty="0" smtClean="0"/>
              <a:t> Manager William Flynn has been playing a major role in getting this process going.</a:t>
            </a:r>
          </a:p>
          <a:p>
            <a:endParaRPr lang="en-US" sz="2800" dirty="0"/>
          </a:p>
        </p:txBody>
      </p:sp>
      <p:sp>
        <p:nvSpPr>
          <p:cNvPr id="3" name="Text Placeholder 2"/>
          <p:cNvSpPr>
            <a:spLocks noGrp="1"/>
          </p:cNvSpPr>
          <p:nvPr>
            <p:ph type="body" sz="quarter" idx="11"/>
          </p:nvPr>
        </p:nvSpPr>
        <p:spPr/>
        <p:txBody>
          <a:bodyPr/>
          <a:lstStyle/>
          <a:p>
            <a:r>
              <a:rPr lang="en-US" dirty="0" smtClean="0"/>
              <a:t>Introduction</a:t>
            </a:r>
            <a:endParaRPr lang="en-US" dirty="0"/>
          </a:p>
        </p:txBody>
      </p:sp>
      <p:sp>
        <p:nvSpPr>
          <p:cNvPr id="6" name="Text Placeholder 5"/>
          <p:cNvSpPr>
            <a:spLocks noGrp="1"/>
          </p:cNvSpPr>
          <p:nvPr>
            <p:ph type="body" sz="quarter" idx="20"/>
          </p:nvPr>
        </p:nvSpPr>
        <p:spPr>
          <a:xfrm>
            <a:off x="1090883" y="13782049"/>
            <a:ext cx="11725540" cy="901311"/>
          </a:xfrm>
        </p:spPr>
        <p:txBody>
          <a:bodyPr/>
          <a:lstStyle/>
          <a:p>
            <a:r>
              <a:rPr lang="en-US" dirty="0" smtClean="0"/>
              <a:t>Purpose and Scope</a:t>
            </a:r>
            <a:endParaRPr lang="en-US" dirty="0"/>
          </a:p>
        </p:txBody>
      </p:sp>
      <p:sp>
        <p:nvSpPr>
          <p:cNvPr id="7" name="Text Placeholder 6"/>
          <p:cNvSpPr>
            <a:spLocks noGrp="1"/>
          </p:cNvSpPr>
          <p:nvPr>
            <p:ph type="body" sz="quarter" idx="21"/>
          </p:nvPr>
        </p:nvSpPr>
        <p:spPr>
          <a:xfrm>
            <a:off x="13518363" y="7688928"/>
            <a:ext cx="11723687" cy="4068765"/>
          </a:xfrm>
        </p:spPr>
        <p:txBody>
          <a:bodyPr/>
          <a:lstStyle/>
          <a:p>
            <a:r>
              <a:rPr lang="en-US" sz="2800" dirty="0" smtClean="0"/>
              <a:t>There were three major sections for our methodology of which two sections are shown below in Generalized Flow Charts.  The first section consists of the GIS portion of obtaining the Park Boundary and Landscape Maintenance data. </a:t>
            </a:r>
            <a:r>
              <a:rPr lang="en-US" sz="2800" dirty="0"/>
              <a:t>T</a:t>
            </a:r>
            <a:r>
              <a:rPr lang="en-US" sz="2800" dirty="0" smtClean="0"/>
              <a:t>he second section is similar to the first and consists of the GIS data from five assets associated with the parks: picnic areas, pavilions, spigots, drinking fountains, and trash cans. The third section details the synching of all the aforementioned GIS data with the </a:t>
            </a:r>
            <a:r>
              <a:rPr lang="en-US" sz="2800" dirty="0" err="1" smtClean="0"/>
              <a:t>Accela</a:t>
            </a:r>
            <a:r>
              <a:rPr lang="en-US" sz="2800" dirty="0" smtClean="0"/>
              <a:t> asset management system.</a:t>
            </a:r>
          </a:p>
          <a:p>
            <a:endParaRPr lang="en-US" dirty="0"/>
          </a:p>
        </p:txBody>
      </p:sp>
      <p:sp>
        <p:nvSpPr>
          <p:cNvPr id="8" name="Text Placeholder 7"/>
          <p:cNvSpPr>
            <a:spLocks noGrp="1"/>
          </p:cNvSpPr>
          <p:nvPr>
            <p:ph type="body" sz="quarter" idx="22"/>
          </p:nvPr>
        </p:nvSpPr>
        <p:spPr>
          <a:xfrm>
            <a:off x="13518361" y="6701672"/>
            <a:ext cx="11723687" cy="901311"/>
          </a:xfrm>
        </p:spPr>
        <p:txBody>
          <a:bodyPr/>
          <a:lstStyle/>
          <a:p>
            <a:r>
              <a:rPr lang="en-US" dirty="0" smtClean="0"/>
              <a:t>Methodology</a:t>
            </a:r>
            <a:endParaRPr lang="en-US" dirty="0"/>
          </a:p>
        </p:txBody>
      </p:sp>
      <p:sp>
        <p:nvSpPr>
          <p:cNvPr id="9" name="Text Placeholder 8"/>
          <p:cNvSpPr>
            <a:spLocks noGrp="1"/>
          </p:cNvSpPr>
          <p:nvPr>
            <p:ph type="body" sz="quarter" idx="23"/>
          </p:nvPr>
        </p:nvSpPr>
        <p:spPr>
          <a:xfrm>
            <a:off x="26126522" y="7161030"/>
            <a:ext cx="11723687" cy="2714935"/>
          </a:xfrm>
        </p:spPr>
        <p:txBody>
          <a:bodyPr/>
          <a:lstStyle/>
          <a:p>
            <a:r>
              <a:rPr lang="en-US" sz="2800" dirty="0" smtClean="0"/>
              <a:t>Unique asset IDs were assigned to each </a:t>
            </a:r>
            <a:r>
              <a:rPr lang="en-US" sz="2800" dirty="0"/>
              <a:t>p</a:t>
            </a:r>
            <a:r>
              <a:rPr lang="en-US" sz="2800" dirty="0" smtClean="0"/>
              <a:t>ark and the park assets found within.</a:t>
            </a:r>
            <a:r>
              <a:rPr lang="en-US" sz="2800" dirty="0"/>
              <a:t> </a:t>
            </a:r>
            <a:r>
              <a:rPr lang="en-US" sz="2800" dirty="0" smtClean="0"/>
              <a:t>This allowed for parent/child relationships in </a:t>
            </a:r>
            <a:r>
              <a:rPr lang="en-US" sz="2800" dirty="0" err="1" smtClean="0"/>
              <a:t>Accela</a:t>
            </a:r>
            <a:r>
              <a:rPr lang="en-US" sz="2800" dirty="0" smtClean="0"/>
              <a:t>. For example, asset  #15  in the asset type </a:t>
            </a:r>
            <a:r>
              <a:rPr lang="en-US" sz="2800" dirty="0"/>
              <a:t>p</a:t>
            </a:r>
            <a:r>
              <a:rPr lang="en-US" sz="2800" dirty="0" smtClean="0"/>
              <a:t>arks is assigned to </a:t>
            </a:r>
            <a:r>
              <a:rPr lang="en-US" sz="2800" dirty="0" err="1" smtClean="0"/>
              <a:t>Landa</a:t>
            </a:r>
            <a:r>
              <a:rPr lang="en-US" sz="2800" dirty="0" smtClean="0"/>
              <a:t> Park and would be considered the parent to the assets located in the park.</a:t>
            </a:r>
            <a:endParaRPr lang="en-US" dirty="0"/>
          </a:p>
        </p:txBody>
      </p:sp>
      <p:sp>
        <p:nvSpPr>
          <p:cNvPr id="10" name="Text Placeholder 9"/>
          <p:cNvSpPr>
            <a:spLocks noGrp="1"/>
          </p:cNvSpPr>
          <p:nvPr>
            <p:ph type="body" sz="quarter" idx="24"/>
          </p:nvPr>
        </p:nvSpPr>
        <p:spPr>
          <a:xfrm>
            <a:off x="26126522" y="6701672"/>
            <a:ext cx="11734800" cy="689729"/>
          </a:xfrm>
        </p:spPr>
        <p:txBody>
          <a:bodyPr/>
          <a:lstStyle/>
          <a:p>
            <a:r>
              <a:rPr lang="en-US" dirty="0" smtClean="0"/>
              <a:t>Results</a:t>
            </a:r>
          </a:p>
        </p:txBody>
      </p:sp>
      <p:sp>
        <p:nvSpPr>
          <p:cNvPr id="11" name="Text Placeholder 10"/>
          <p:cNvSpPr>
            <a:spLocks noGrp="1"/>
          </p:cNvSpPr>
          <p:nvPr>
            <p:ph type="body" sz="quarter" idx="25"/>
          </p:nvPr>
        </p:nvSpPr>
        <p:spPr/>
        <p:txBody>
          <a:bodyPr/>
          <a:lstStyle/>
          <a:p>
            <a:r>
              <a:rPr lang="en-US" dirty="0" smtClean="0"/>
              <a:t>Discussion</a:t>
            </a:r>
            <a:endParaRPr lang="en-US" dirty="0"/>
          </a:p>
        </p:txBody>
      </p:sp>
      <p:sp>
        <p:nvSpPr>
          <p:cNvPr id="12" name="Text Placeholder 11"/>
          <p:cNvSpPr>
            <a:spLocks noGrp="1"/>
          </p:cNvSpPr>
          <p:nvPr>
            <p:ph type="body" sz="quarter" idx="26"/>
          </p:nvPr>
        </p:nvSpPr>
        <p:spPr>
          <a:xfrm>
            <a:off x="38414377" y="7662153"/>
            <a:ext cx="11721522" cy="6208199"/>
          </a:xfrm>
        </p:spPr>
        <p:txBody>
          <a:bodyPr/>
          <a:lstStyle/>
          <a:p>
            <a:r>
              <a:rPr lang="en-US" sz="2800" dirty="0" err="1" smtClean="0"/>
              <a:t>Accela</a:t>
            </a:r>
            <a:r>
              <a:rPr lang="en-US" sz="2800" dirty="0" smtClean="0"/>
              <a:t> offers a wide variety of tools for managing assets. Works orders like the trash removal of </a:t>
            </a:r>
            <a:r>
              <a:rPr lang="en-US" sz="2800" dirty="0" err="1" smtClean="0"/>
              <a:t>Landa</a:t>
            </a:r>
            <a:r>
              <a:rPr lang="en-US" sz="2800" dirty="0" smtClean="0"/>
              <a:t> Park can be assigned when needed or even put on a consistent schedule using preventive maintenance. The work order example at the bottom of the Results section specifies removal of trash from plastic bins only. </a:t>
            </a:r>
            <a:r>
              <a:rPr lang="en-US" sz="2800" dirty="0" err="1" smtClean="0"/>
              <a:t>Accela</a:t>
            </a:r>
            <a:r>
              <a:rPr lang="en-US" sz="2800" dirty="0" smtClean="0"/>
              <a:t> GIS offers a map of exactly where these specific trash cans are located throughout the park saving time and labor hours of the city employees in the field completing the work order.  </a:t>
            </a:r>
            <a:br>
              <a:rPr lang="en-US" sz="2800" dirty="0" smtClean="0"/>
            </a:br>
            <a:r>
              <a:rPr lang="en-US" sz="2800" dirty="0" smtClean="0"/>
              <a:t/>
            </a:r>
            <a:br>
              <a:rPr lang="en-US" sz="2800" dirty="0" smtClean="0"/>
            </a:br>
            <a:r>
              <a:rPr lang="en-US" sz="2800" dirty="0" smtClean="0"/>
              <a:t>Below is a map of all of the features we collected through GPS or digitized through our fieldwork at </a:t>
            </a:r>
            <a:r>
              <a:rPr lang="en-US" sz="2800" dirty="0" err="1" smtClean="0"/>
              <a:t>Landa</a:t>
            </a:r>
            <a:r>
              <a:rPr lang="en-US" sz="2800" dirty="0" smtClean="0"/>
              <a:t> Park. This is an example of different assets that can be maintained through </a:t>
            </a:r>
            <a:r>
              <a:rPr lang="en-US" sz="2800" dirty="0" err="1" smtClean="0"/>
              <a:t>Accela’s</a:t>
            </a:r>
            <a:r>
              <a:rPr lang="en-US" sz="2800" dirty="0" smtClean="0"/>
              <a:t> asset management automation</a:t>
            </a:r>
            <a:r>
              <a:rPr lang="en-US" dirty="0" smtClean="0"/>
              <a:t>.</a:t>
            </a:r>
            <a:endParaRPr lang="en-US" dirty="0"/>
          </a:p>
        </p:txBody>
      </p:sp>
      <p:sp>
        <p:nvSpPr>
          <p:cNvPr id="13" name="Text Placeholder 12"/>
          <p:cNvSpPr>
            <a:spLocks noGrp="1"/>
          </p:cNvSpPr>
          <p:nvPr>
            <p:ph type="body" sz="quarter" idx="27"/>
          </p:nvPr>
        </p:nvSpPr>
        <p:spPr>
          <a:xfrm>
            <a:off x="38402637" y="22849940"/>
            <a:ext cx="11721522" cy="901311"/>
          </a:xfrm>
        </p:spPr>
        <p:txBody>
          <a:bodyPr/>
          <a:lstStyle/>
          <a:p>
            <a:r>
              <a:rPr lang="en-US" dirty="0" smtClean="0"/>
              <a:t>Conclusion</a:t>
            </a:r>
            <a:endParaRPr lang="en-US" dirty="0"/>
          </a:p>
        </p:txBody>
      </p:sp>
      <p:sp>
        <p:nvSpPr>
          <p:cNvPr id="14" name="Text Placeholder 13"/>
          <p:cNvSpPr>
            <a:spLocks noGrp="1"/>
          </p:cNvSpPr>
          <p:nvPr>
            <p:ph type="body" sz="quarter" idx="28"/>
          </p:nvPr>
        </p:nvSpPr>
        <p:spPr>
          <a:xfrm>
            <a:off x="38402637" y="23418724"/>
            <a:ext cx="11727392" cy="9569119"/>
          </a:xfrm>
        </p:spPr>
        <p:txBody>
          <a:bodyPr/>
          <a:lstStyle/>
          <a:p>
            <a:r>
              <a:rPr lang="en-US" sz="2800" dirty="0"/>
              <a:t>The </a:t>
            </a:r>
            <a:r>
              <a:rPr lang="en-US" sz="2800" dirty="0" smtClean="0"/>
              <a:t>final </a:t>
            </a:r>
            <a:r>
              <a:rPr lang="en-US" sz="2800" dirty="0"/>
              <a:t>design of the GIS structure used for the integrated asset management system allows the New Braunfels </a:t>
            </a:r>
            <a:r>
              <a:rPr lang="en-US" sz="2800" dirty="0" smtClean="0"/>
              <a:t>Parks and Recreation </a:t>
            </a:r>
            <a:r>
              <a:rPr lang="en-US" sz="2800" dirty="0"/>
              <a:t>Department the tools to be able to effectively and efficiently maintain numerous assets. </a:t>
            </a:r>
          </a:p>
          <a:p>
            <a:r>
              <a:rPr lang="en-US" sz="2800" dirty="0" smtClean="0"/>
              <a:t>The Department’s </a:t>
            </a:r>
            <a:r>
              <a:rPr lang="en-US" sz="2800" dirty="0"/>
              <a:t>asset information that contains associated data such as park zones, pavilions, trash cans, barbecue pits, water spigots and drinking fountains can be utilized to provide the community with the best facilities possible. </a:t>
            </a:r>
          </a:p>
          <a:p>
            <a:r>
              <a:rPr lang="en-US" sz="2800" dirty="0"/>
              <a:t>The integration allows the ability for users to not only utilize the power of comprehensively managing diverse asset data types, but to visualize the asset on an interactive map designed specifically to enhance the utility of the asset management system.</a:t>
            </a:r>
          </a:p>
          <a:p>
            <a:r>
              <a:rPr lang="en-US" sz="2800" dirty="0"/>
              <a:t>With this partnership asset information can be managed spatially either with the assets location or topographic relationships; as well as by textual criteria associated with the asset.</a:t>
            </a:r>
          </a:p>
          <a:p>
            <a:r>
              <a:rPr lang="en-US" sz="2800" dirty="0"/>
              <a:t>Automatically generated preventative maintenance reports can be created remotely by users which only need an internet connection and secure access authorization. Assets can be </a:t>
            </a:r>
            <a:r>
              <a:rPr lang="en-US" sz="2800" dirty="0" smtClean="0"/>
              <a:t>input, </a:t>
            </a:r>
            <a:r>
              <a:rPr lang="en-US" sz="2800" dirty="0"/>
              <a:t>located and managed </a:t>
            </a:r>
            <a:r>
              <a:rPr lang="en-US" sz="2800"/>
              <a:t>on </a:t>
            </a:r>
            <a:r>
              <a:rPr lang="en-US" sz="2800" smtClean="0"/>
              <a:t>site thus </a:t>
            </a:r>
            <a:r>
              <a:rPr lang="en-US" sz="2800" dirty="0"/>
              <a:t>furthering the detail and utility of the system as well as providing invaluable information exactly when needed.</a:t>
            </a:r>
            <a:r>
              <a:rPr lang="en-US" sz="2800" dirty="0" smtClean="0"/>
              <a:t> </a:t>
            </a:r>
            <a:endParaRPr lang="en-US" sz="2800" dirty="0"/>
          </a:p>
        </p:txBody>
      </p:sp>
      <p:sp>
        <p:nvSpPr>
          <p:cNvPr id="15" name="Text Placeholder 14"/>
          <p:cNvSpPr>
            <a:spLocks noGrp="1"/>
          </p:cNvSpPr>
          <p:nvPr>
            <p:ph type="body" sz="quarter" idx="29"/>
          </p:nvPr>
        </p:nvSpPr>
        <p:spPr>
          <a:xfrm>
            <a:off x="38402637" y="32653349"/>
            <a:ext cx="11721522" cy="901311"/>
          </a:xfrm>
        </p:spPr>
        <p:txBody>
          <a:bodyPr/>
          <a:lstStyle/>
          <a:p>
            <a:r>
              <a:rPr lang="en-US" dirty="0" smtClean="0"/>
              <a:t>This project is Presented by:</a:t>
            </a:r>
            <a:endParaRPr lang="en-US" dirty="0"/>
          </a:p>
        </p:txBody>
      </p:sp>
      <p:sp>
        <p:nvSpPr>
          <p:cNvPr id="16" name="Text Placeholder 15"/>
          <p:cNvSpPr>
            <a:spLocks noGrp="1"/>
          </p:cNvSpPr>
          <p:nvPr>
            <p:ph type="body" sz="quarter" idx="30"/>
          </p:nvPr>
        </p:nvSpPr>
        <p:spPr>
          <a:xfrm>
            <a:off x="38680528" y="36449308"/>
            <a:ext cx="11727392" cy="4186107"/>
          </a:xfrm>
        </p:spPr>
        <p:txBody>
          <a:bodyPr/>
          <a:lstStyle/>
          <a:p>
            <a:r>
              <a:rPr lang="en-US" b="1" dirty="0" smtClean="0"/>
              <a:t>Kevin </a:t>
            </a:r>
            <a:r>
              <a:rPr lang="en-US" b="1" dirty="0" err="1" smtClean="0"/>
              <a:t>Scardino</a:t>
            </a:r>
            <a:r>
              <a:rPr lang="en-US" dirty="0" smtClean="0"/>
              <a:t>: Project Manager and GIS Analyst</a:t>
            </a:r>
          </a:p>
          <a:p>
            <a:r>
              <a:rPr lang="en-US" b="1" dirty="0" smtClean="0"/>
              <a:t>Nathan Andrews</a:t>
            </a:r>
            <a:r>
              <a:rPr lang="en-US" dirty="0" smtClean="0"/>
              <a:t>: Assistant Manager, GIS Analyst and Web Master</a:t>
            </a:r>
          </a:p>
          <a:p>
            <a:r>
              <a:rPr lang="en-US" b="1" dirty="0" err="1" smtClean="0"/>
              <a:t>Mukarram</a:t>
            </a:r>
            <a:r>
              <a:rPr lang="en-US" b="1" dirty="0" smtClean="0"/>
              <a:t> Kamran</a:t>
            </a:r>
            <a:r>
              <a:rPr lang="en-US" dirty="0" smtClean="0"/>
              <a:t>: GIS Analyst and Technical Writer</a:t>
            </a:r>
          </a:p>
          <a:p>
            <a:r>
              <a:rPr lang="en-US" b="1" dirty="0" smtClean="0"/>
              <a:t>Barkley Jenkins</a:t>
            </a:r>
            <a:r>
              <a:rPr lang="en-US" dirty="0" smtClean="0"/>
              <a:t>: GIS Analyst and Data Specialist</a:t>
            </a:r>
            <a:br>
              <a:rPr lang="en-US" dirty="0" smtClean="0"/>
            </a:br>
            <a:r>
              <a:rPr lang="en-US" b="1" dirty="0" smtClean="0"/>
              <a:t>Special Thanks to</a:t>
            </a:r>
            <a:r>
              <a:rPr lang="en-US" dirty="0" smtClean="0"/>
              <a:t>: Dr. </a:t>
            </a:r>
            <a:r>
              <a:rPr lang="en-US" dirty="0" err="1" smtClean="0"/>
              <a:t>Yongmei</a:t>
            </a:r>
            <a:r>
              <a:rPr lang="en-US" dirty="0" smtClean="0"/>
              <a:t> Lu, Ryan </a:t>
            </a:r>
            <a:r>
              <a:rPr lang="en-US" dirty="0" err="1" smtClean="0"/>
              <a:t>Schuermann</a:t>
            </a:r>
            <a:r>
              <a:rPr lang="en-US" dirty="0" smtClean="0"/>
              <a:t>, William Flynn, Kelly </a:t>
            </a:r>
            <a:r>
              <a:rPr lang="en-US" dirty="0" err="1" smtClean="0"/>
              <a:t>Eby</a:t>
            </a:r>
            <a:r>
              <a:rPr lang="en-US" dirty="0" smtClean="0"/>
              <a:t>, and Kelsey </a:t>
            </a:r>
            <a:r>
              <a:rPr lang="en-US" dirty="0" err="1" smtClean="0"/>
              <a:t>Heiden</a:t>
            </a:r>
            <a:r>
              <a:rPr lang="en-US" dirty="0" smtClean="0"/>
              <a:t>.</a:t>
            </a:r>
          </a:p>
        </p:txBody>
      </p:sp>
      <p:sp>
        <p:nvSpPr>
          <p:cNvPr id="17" name="Text Placeholder 16"/>
          <p:cNvSpPr>
            <a:spLocks noGrp="1"/>
          </p:cNvSpPr>
          <p:nvPr>
            <p:ph type="body" sz="quarter" idx="95"/>
          </p:nvPr>
        </p:nvSpPr>
        <p:spPr/>
        <p:txBody>
          <a:bodyPr/>
          <a:lstStyle/>
          <a:p>
            <a:endParaRPr lang="en-US"/>
          </a:p>
        </p:txBody>
      </p:sp>
      <p:sp>
        <p:nvSpPr>
          <p:cNvPr id="18" name="Text Placeholder 17"/>
          <p:cNvSpPr>
            <a:spLocks noGrp="1"/>
          </p:cNvSpPr>
          <p:nvPr>
            <p:ph type="body" sz="quarter" idx="96"/>
          </p:nvPr>
        </p:nvSpPr>
        <p:spPr>
          <a:xfrm>
            <a:off x="1090883" y="14396650"/>
            <a:ext cx="11732949" cy="14176534"/>
          </a:xfrm>
        </p:spPr>
        <p:txBody>
          <a:bodyPr/>
          <a:lstStyle/>
          <a:p>
            <a:r>
              <a:rPr lang="en-US" sz="2800" dirty="0" smtClean="0"/>
              <a:t>The purpose of this project was creating an asset based GIS schema for the City of New Braunfels Parks and Recreation Department.  That schema would then be implemented into the City’s existing Accela asset management system, Accela Automation.  </a:t>
            </a:r>
          </a:p>
          <a:p>
            <a:endParaRPr lang="en-US" sz="2800" dirty="0" smtClean="0"/>
          </a:p>
          <a:p>
            <a:r>
              <a:rPr lang="en-US" sz="2800" dirty="0" smtClean="0"/>
              <a:t>In order to supply the City of New Braunfels with what they requested The GAMES</a:t>
            </a:r>
          </a:p>
          <a:p>
            <a:pPr marL="582930" indent="-582930">
              <a:buFont typeface="Arial" pitchFamily="34" charset="0"/>
              <a:buChar char="•"/>
            </a:pPr>
            <a:r>
              <a:rPr lang="en-US" sz="2800" dirty="0" smtClean="0"/>
              <a:t>Conducted various needs assessments with Mr. Flynn and the City’s Parks and Recreation Department personnel Kelly Eby and Kelsey Heiden. </a:t>
            </a:r>
          </a:p>
          <a:p>
            <a:pPr marL="582930" indent="-582930">
              <a:buFont typeface="Arial" pitchFamily="34" charset="0"/>
              <a:buChar char="•"/>
            </a:pPr>
            <a:r>
              <a:rPr lang="en-US" sz="2800" dirty="0" smtClean="0"/>
              <a:t>Designed 2 GIS Schema’s or geodatabases using </a:t>
            </a:r>
            <a:r>
              <a:rPr lang="en-US" sz="2800" dirty="0" err="1" smtClean="0"/>
              <a:t>ArcMap</a:t>
            </a:r>
            <a:r>
              <a:rPr lang="en-US" sz="2800" dirty="0" smtClean="0"/>
              <a:t> 10.1/10.0 and </a:t>
            </a:r>
            <a:r>
              <a:rPr lang="en-US" sz="2800" dirty="0" err="1" smtClean="0"/>
              <a:t>ArcCatalog</a:t>
            </a:r>
            <a:r>
              <a:rPr lang="en-US" sz="2800" dirty="0" smtClean="0"/>
              <a:t> around the assets maintained by the Park and Recreation Department.</a:t>
            </a:r>
          </a:p>
          <a:p>
            <a:pPr marL="582930" indent="-582930">
              <a:buFont typeface="Arial" pitchFamily="34" charset="0"/>
              <a:buChar char="•"/>
            </a:pPr>
            <a:r>
              <a:rPr lang="en-US" sz="2800" dirty="0" smtClean="0"/>
              <a:t>Conducted field work with a Trimble </a:t>
            </a:r>
            <a:r>
              <a:rPr lang="en-US" sz="2800" dirty="0" err="1" smtClean="0"/>
              <a:t>GeoXT</a:t>
            </a:r>
            <a:r>
              <a:rPr lang="en-US" sz="2800" dirty="0" smtClean="0"/>
              <a:t> GPS unit as well as moderate digitizing in order to collect necessary data. </a:t>
            </a:r>
          </a:p>
          <a:p>
            <a:pPr marL="582930" indent="-582930">
              <a:buFont typeface="Arial" pitchFamily="34" charset="0"/>
              <a:buChar char="•"/>
            </a:pPr>
            <a:r>
              <a:rPr lang="en-US" sz="2800" dirty="0" smtClean="0"/>
              <a:t>Helped the City of New Braunfels GIS Analyst/Accela Manager William Flynn synch the GIS schemas/geodatabases with the Accela asset management system, Accela Automation.</a:t>
            </a:r>
            <a:endParaRPr lang="en-US" sz="6600" dirty="0"/>
          </a:p>
          <a:p>
            <a:endParaRPr lang="en-US" sz="2800" dirty="0" smtClean="0"/>
          </a:p>
          <a:p>
            <a:r>
              <a:rPr lang="en-US" sz="2800" dirty="0" smtClean="0"/>
              <a:t>The scope of this </a:t>
            </a:r>
            <a:r>
              <a:rPr lang="en-US" sz="2800" dirty="0"/>
              <a:t>project</a:t>
            </a:r>
            <a:r>
              <a:rPr lang="en-US" sz="2800" dirty="0" smtClean="0"/>
              <a:t>:</a:t>
            </a:r>
          </a:p>
          <a:p>
            <a:pPr marL="485775" indent="-485775">
              <a:buFont typeface="Arial" pitchFamily="34" charset="0"/>
              <a:buChar char="•"/>
            </a:pPr>
            <a:r>
              <a:rPr lang="en-US" sz="2800" dirty="0"/>
              <a:t>Centered on 35 parks and 83 properties for landscape maintenance in the City of New Braunfels. </a:t>
            </a:r>
          </a:p>
          <a:p>
            <a:pPr marL="485775" indent="-485775">
              <a:buFont typeface="Arial" pitchFamily="34" charset="0"/>
              <a:buChar char="•"/>
            </a:pPr>
            <a:r>
              <a:rPr lang="en-US" sz="2800" dirty="0"/>
              <a:t>Another 5 assets for the park system: picnic areas, pavilions, trash cans, spigots and drinking fountains. </a:t>
            </a:r>
          </a:p>
          <a:p>
            <a:pPr marL="2289774" lvl="1" indent="-485775">
              <a:buFont typeface="Arial" pitchFamily="34" charset="0"/>
              <a:buChar char="•"/>
            </a:pPr>
            <a:r>
              <a:rPr lang="en-US" sz="2800" dirty="0" smtClean="0">
                <a:solidFill>
                  <a:schemeClr val="accent5">
                    <a:lumMod val="50000"/>
                  </a:schemeClr>
                </a:solidFill>
              </a:rPr>
              <a:t>The collection </a:t>
            </a:r>
            <a:r>
              <a:rPr lang="en-US" sz="2800" dirty="0">
                <a:solidFill>
                  <a:schemeClr val="accent5">
                    <a:lumMod val="50000"/>
                  </a:schemeClr>
                </a:solidFill>
              </a:rPr>
              <a:t>of sample data for these five assets centered on Landa Park </a:t>
            </a:r>
          </a:p>
          <a:p>
            <a:pPr marL="2289774" lvl="1" indent="-485775">
              <a:buFont typeface="Arial" pitchFamily="34" charset="0"/>
              <a:buChar char="•"/>
            </a:pPr>
            <a:r>
              <a:rPr lang="en-US" sz="2800" dirty="0">
                <a:solidFill>
                  <a:schemeClr val="accent5">
                    <a:lumMod val="50000"/>
                  </a:schemeClr>
                </a:solidFill>
              </a:rPr>
              <a:t>The GIS schema they used can be implemented by the City for any other park as needed in the future. </a:t>
            </a:r>
          </a:p>
          <a:p>
            <a:endParaRPr lang="en-US" sz="2800" dirty="0"/>
          </a:p>
        </p:txBody>
      </p:sp>
      <p:sp>
        <p:nvSpPr>
          <p:cNvPr id="19" name="Text Placeholder 18"/>
          <p:cNvSpPr>
            <a:spLocks noGrp="1"/>
          </p:cNvSpPr>
          <p:nvPr>
            <p:ph type="body" sz="quarter" idx="107"/>
          </p:nvPr>
        </p:nvSpPr>
        <p:spPr/>
        <p:txBody>
          <a:bodyPr/>
          <a:lstStyle/>
          <a:p>
            <a:endParaRPr lang="en-US"/>
          </a:p>
        </p:txBody>
      </p:sp>
      <p:sp>
        <p:nvSpPr>
          <p:cNvPr id="20" name="Text Placeholder 19"/>
          <p:cNvSpPr>
            <a:spLocks noGrp="1"/>
          </p:cNvSpPr>
          <p:nvPr>
            <p:ph type="body" sz="quarter" idx="116"/>
          </p:nvPr>
        </p:nvSpPr>
        <p:spPr/>
        <p:txBody>
          <a:bodyPr/>
          <a:lstStyle/>
          <a:p>
            <a:endParaRPr lang="en-US"/>
          </a:p>
        </p:txBody>
      </p:sp>
      <p:sp>
        <p:nvSpPr>
          <p:cNvPr id="21" name="Text Placeholder 20"/>
          <p:cNvSpPr>
            <a:spLocks noGrp="1"/>
          </p:cNvSpPr>
          <p:nvPr>
            <p:ph type="body" sz="quarter" idx="117"/>
          </p:nvPr>
        </p:nvSpPr>
        <p:spPr/>
        <p:txBody>
          <a:bodyPr/>
          <a:lstStyle/>
          <a:p>
            <a:endParaRPr lang="en-US"/>
          </a:p>
        </p:txBody>
      </p:sp>
      <p:sp>
        <p:nvSpPr>
          <p:cNvPr id="22" name="Text Placeholder 21"/>
          <p:cNvSpPr>
            <a:spLocks noGrp="1"/>
          </p:cNvSpPr>
          <p:nvPr>
            <p:ph type="body" sz="quarter" idx="118"/>
          </p:nvPr>
        </p:nvSpPr>
        <p:spPr/>
        <p:txBody>
          <a:bodyPr/>
          <a:lstStyle/>
          <a:p>
            <a:endParaRPr lang="en-US"/>
          </a:p>
        </p:txBody>
      </p:sp>
      <p:sp>
        <p:nvSpPr>
          <p:cNvPr id="23" name="Text Placeholder 22"/>
          <p:cNvSpPr>
            <a:spLocks noGrp="1"/>
          </p:cNvSpPr>
          <p:nvPr>
            <p:ph type="body" sz="quarter" idx="119"/>
          </p:nvPr>
        </p:nvSpPr>
        <p:spPr/>
        <p:txBody>
          <a:bodyPr/>
          <a:lstStyle/>
          <a:p>
            <a:endParaRPr lang="en-US"/>
          </a:p>
        </p:txBody>
      </p:sp>
      <p:sp>
        <p:nvSpPr>
          <p:cNvPr id="24" name="Text Placeholder 23"/>
          <p:cNvSpPr>
            <a:spLocks noGrp="1"/>
          </p:cNvSpPr>
          <p:nvPr>
            <p:ph type="body" sz="quarter" idx="120"/>
          </p:nvPr>
        </p:nvSpPr>
        <p:spPr/>
        <p:txBody>
          <a:bodyPr/>
          <a:lstStyle/>
          <a:p>
            <a:endParaRPr lang="en-US"/>
          </a:p>
        </p:txBody>
      </p:sp>
      <p:sp>
        <p:nvSpPr>
          <p:cNvPr id="25" name="Text Placeholder 24"/>
          <p:cNvSpPr>
            <a:spLocks noGrp="1"/>
          </p:cNvSpPr>
          <p:nvPr>
            <p:ph type="body" sz="quarter" idx="121"/>
          </p:nvPr>
        </p:nvSpPr>
        <p:spPr/>
        <p:txBody>
          <a:bodyPr/>
          <a:lstStyle/>
          <a:p>
            <a:endParaRPr lang="en-US"/>
          </a:p>
        </p:txBody>
      </p:sp>
      <p:sp>
        <p:nvSpPr>
          <p:cNvPr id="26" name="Text Placeholder 25"/>
          <p:cNvSpPr>
            <a:spLocks noGrp="1"/>
          </p:cNvSpPr>
          <p:nvPr>
            <p:ph type="body" sz="quarter" idx="122"/>
          </p:nvPr>
        </p:nvSpPr>
        <p:spPr/>
        <p:txBody>
          <a:bodyPr/>
          <a:lstStyle/>
          <a:p>
            <a:endParaRPr lang="en-US"/>
          </a:p>
        </p:txBody>
      </p:sp>
      <p:sp>
        <p:nvSpPr>
          <p:cNvPr id="27" name="Text Placeholder 26"/>
          <p:cNvSpPr>
            <a:spLocks noGrp="1"/>
          </p:cNvSpPr>
          <p:nvPr>
            <p:ph type="body" sz="quarter" idx="123"/>
          </p:nvPr>
        </p:nvSpPr>
        <p:spPr/>
        <p:txBody>
          <a:bodyPr/>
          <a:lstStyle/>
          <a:p>
            <a:endParaRPr lang="en-US"/>
          </a:p>
        </p:txBody>
      </p:sp>
      <p:sp>
        <p:nvSpPr>
          <p:cNvPr id="28" name="Text Placeholder 27"/>
          <p:cNvSpPr>
            <a:spLocks noGrp="1"/>
          </p:cNvSpPr>
          <p:nvPr>
            <p:ph type="body" sz="quarter" idx="124"/>
          </p:nvPr>
        </p:nvSpPr>
        <p:spPr/>
        <p:txBody>
          <a:bodyPr/>
          <a:lstStyle/>
          <a:p>
            <a:endParaRPr lang="en-US"/>
          </a:p>
        </p:txBody>
      </p:sp>
      <p:sp>
        <p:nvSpPr>
          <p:cNvPr id="29" name="Text Placeholder 28"/>
          <p:cNvSpPr>
            <a:spLocks noGrp="1"/>
          </p:cNvSpPr>
          <p:nvPr>
            <p:ph type="body" sz="quarter" idx="125"/>
          </p:nvPr>
        </p:nvSpPr>
        <p:spPr/>
        <p:txBody>
          <a:bodyPr/>
          <a:lstStyle/>
          <a:p>
            <a:endParaRPr lang="en-US"/>
          </a:p>
        </p:txBody>
      </p:sp>
      <p:pic>
        <p:nvPicPr>
          <p:cNvPr id="5" name="Picture Placeholder 4"/>
          <p:cNvPicPr>
            <a:picLocks noGrp="1" noChangeAspect="1"/>
          </p:cNvPicPr>
          <p:nvPr>
            <p:ph type="pic" sz="quarter" idx="115"/>
          </p:nvPr>
        </p:nvPicPr>
        <p:blipFill>
          <a:blip r:embed="rId2">
            <a:extLst>
              <a:ext uri="{28A0092B-C50C-407E-A947-70E740481C1C}">
                <a14:useLocalDpi xmlns:a14="http://schemas.microsoft.com/office/drawing/2010/main" val="0"/>
              </a:ext>
            </a:extLst>
          </a:blip>
          <a:srcRect l="31330" r="31330"/>
          <a:stretch>
            <a:fillRect/>
          </a:stretch>
        </p:blipFill>
        <p:spPr/>
      </p:pic>
      <p:pic>
        <p:nvPicPr>
          <p:cNvPr id="30" name="Picture Placeholder 29"/>
          <p:cNvPicPr>
            <a:picLocks noGrp="1" noChangeAspect="1"/>
          </p:cNvPicPr>
          <p:nvPr>
            <p:ph type="pic" sz="quarter" idx="128"/>
          </p:nvPr>
        </p:nvPicPr>
        <p:blipFill>
          <a:blip r:embed="rId3">
            <a:extLst>
              <a:ext uri="{28A0092B-C50C-407E-A947-70E740481C1C}">
                <a14:useLocalDpi xmlns:a14="http://schemas.microsoft.com/office/drawing/2010/main" val="0"/>
              </a:ext>
            </a:extLst>
          </a:blip>
          <a:srcRect t="489" b="489"/>
          <a:stretch>
            <a:fillRect/>
          </a:stretch>
        </p:blipFill>
        <p:spPr/>
      </p:pic>
      <p:pic>
        <p:nvPicPr>
          <p:cNvPr id="40" name="Picture Placeholder 39"/>
          <p:cNvPicPr>
            <a:picLocks noGrp="1" noChangeAspect="1"/>
          </p:cNvPicPr>
          <p:nvPr>
            <p:ph type="pic" sz="quarter" idx="129"/>
          </p:nvPr>
        </p:nvPicPr>
        <p:blipFill>
          <a:blip r:embed="rId4">
            <a:extLst>
              <a:ext uri="{28A0092B-C50C-407E-A947-70E740481C1C}">
                <a14:useLocalDpi xmlns:a14="http://schemas.microsoft.com/office/drawing/2010/main" val="0"/>
              </a:ext>
            </a:extLst>
          </a:blip>
          <a:srcRect t="489" b="489"/>
          <a:stretch>
            <a:fillRect/>
          </a:stretch>
        </p:blipFill>
        <p:spPr/>
      </p:pic>
      <p:sp>
        <p:nvSpPr>
          <p:cNvPr id="35" name="Picture Placeholder 34"/>
          <p:cNvSpPr>
            <a:spLocks noGrp="1"/>
          </p:cNvSpPr>
          <p:nvPr>
            <p:ph type="pic" sz="quarter" idx="130"/>
          </p:nvPr>
        </p:nvSpPr>
        <p:spPr/>
      </p:sp>
      <p:sp>
        <p:nvSpPr>
          <p:cNvPr id="36" name="Picture Placeholder 35"/>
          <p:cNvSpPr>
            <a:spLocks noGrp="1"/>
          </p:cNvSpPr>
          <p:nvPr>
            <p:ph type="pic" sz="quarter" idx="131"/>
          </p:nvPr>
        </p:nvSpPr>
        <p:spPr/>
      </p:sp>
      <p:sp>
        <p:nvSpPr>
          <p:cNvPr id="37" name="Picture Placeholder 36"/>
          <p:cNvSpPr>
            <a:spLocks noGrp="1"/>
          </p:cNvSpPr>
          <p:nvPr>
            <p:ph type="pic" sz="quarter" idx="132"/>
          </p:nvPr>
        </p:nvSpPr>
        <p:spPr/>
      </p:sp>
      <p:sp>
        <p:nvSpPr>
          <p:cNvPr id="38" name="Picture Placeholder 37"/>
          <p:cNvSpPr>
            <a:spLocks noGrp="1"/>
          </p:cNvSpPr>
          <p:nvPr>
            <p:ph type="pic" sz="quarter" idx="133"/>
          </p:nvPr>
        </p:nvSpPr>
        <p:spPr/>
      </p:sp>
      <p:sp>
        <p:nvSpPr>
          <p:cNvPr id="39" name="Picture Placeholder 38"/>
          <p:cNvSpPr>
            <a:spLocks noGrp="1"/>
          </p:cNvSpPr>
          <p:nvPr>
            <p:ph type="pic" sz="quarter" idx="134"/>
          </p:nvPr>
        </p:nvSpPr>
        <p:spPr/>
      </p:sp>
      <p:sp>
        <p:nvSpPr>
          <p:cNvPr id="41" name="Text Placeholder 40"/>
          <p:cNvSpPr>
            <a:spLocks noGrp="1"/>
          </p:cNvSpPr>
          <p:nvPr>
            <p:ph type="body" sz="quarter" idx="136"/>
          </p:nvPr>
        </p:nvSpPr>
        <p:spPr/>
        <p:txBody>
          <a:bodyPr/>
          <a:lstStyle/>
          <a:p>
            <a:endParaRPr lang="en-US"/>
          </a:p>
        </p:txBody>
      </p:sp>
      <p:sp>
        <p:nvSpPr>
          <p:cNvPr id="42" name="Text Placeholder 41"/>
          <p:cNvSpPr>
            <a:spLocks noGrp="1"/>
          </p:cNvSpPr>
          <p:nvPr>
            <p:ph type="body" sz="quarter" idx="137"/>
          </p:nvPr>
        </p:nvSpPr>
        <p:spPr/>
        <p:txBody>
          <a:bodyPr/>
          <a:lstStyle/>
          <a:p>
            <a:endParaRPr lang="en-US"/>
          </a:p>
        </p:txBody>
      </p:sp>
      <p:sp>
        <p:nvSpPr>
          <p:cNvPr id="43" name="Text Placeholder 42"/>
          <p:cNvSpPr>
            <a:spLocks noGrp="1"/>
          </p:cNvSpPr>
          <p:nvPr>
            <p:ph type="body" sz="quarter" idx="138"/>
          </p:nvPr>
        </p:nvSpPr>
        <p:spPr/>
        <p:txBody>
          <a:bodyPr/>
          <a:lstStyle/>
          <a:p>
            <a:endParaRPr lang="en-US"/>
          </a:p>
        </p:txBody>
      </p:sp>
      <p:sp>
        <p:nvSpPr>
          <p:cNvPr id="44" name="Text Placeholder 43"/>
          <p:cNvSpPr>
            <a:spLocks noGrp="1"/>
          </p:cNvSpPr>
          <p:nvPr>
            <p:ph type="body" sz="quarter" idx="139"/>
          </p:nvPr>
        </p:nvSpPr>
        <p:spPr/>
        <p:txBody>
          <a:bodyPr/>
          <a:lstStyle/>
          <a:p>
            <a:endParaRPr lang="en-US"/>
          </a:p>
        </p:txBody>
      </p:sp>
      <p:sp>
        <p:nvSpPr>
          <p:cNvPr id="45" name="Text Placeholder 44"/>
          <p:cNvSpPr>
            <a:spLocks noGrp="1"/>
          </p:cNvSpPr>
          <p:nvPr>
            <p:ph type="body" sz="quarter" idx="140"/>
          </p:nvPr>
        </p:nvSpPr>
        <p:spPr/>
        <p:txBody>
          <a:bodyPr/>
          <a:lstStyle/>
          <a:p>
            <a:endParaRPr lang="en-US"/>
          </a:p>
        </p:txBody>
      </p:sp>
      <p:sp>
        <p:nvSpPr>
          <p:cNvPr id="46" name="Text Placeholder 45"/>
          <p:cNvSpPr>
            <a:spLocks noGrp="1"/>
          </p:cNvSpPr>
          <p:nvPr>
            <p:ph type="body" sz="quarter" idx="141"/>
          </p:nvPr>
        </p:nvSpPr>
        <p:spPr/>
        <p:txBody>
          <a:bodyPr/>
          <a:lstStyle/>
          <a:p>
            <a:endParaRPr lang="en-US"/>
          </a:p>
        </p:txBody>
      </p:sp>
      <p:sp>
        <p:nvSpPr>
          <p:cNvPr id="47" name="Text Placeholder 46"/>
          <p:cNvSpPr>
            <a:spLocks noGrp="1"/>
          </p:cNvSpPr>
          <p:nvPr>
            <p:ph type="body" sz="quarter" idx="142"/>
          </p:nvPr>
        </p:nvSpPr>
        <p:spPr/>
        <p:txBody>
          <a:bodyPr/>
          <a:lstStyle/>
          <a:p>
            <a:endParaRPr lang="en-US"/>
          </a:p>
        </p:txBody>
      </p:sp>
      <p:sp>
        <p:nvSpPr>
          <p:cNvPr id="48" name="Text Placeholder 47"/>
          <p:cNvSpPr>
            <a:spLocks noGrp="1"/>
          </p:cNvSpPr>
          <p:nvPr>
            <p:ph type="body" sz="quarter" idx="143"/>
          </p:nvPr>
        </p:nvSpPr>
        <p:spPr/>
        <p:txBody>
          <a:bodyPr/>
          <a:lstStyle/>
          <a:p>
            <a:endParaRPr lang="en-US"/>
          </a:p>
        </p:txBody>
      </p:sp>
      <p:sp>
        <p:nvSpPr>
          <p:cNvPr id="49" name="Text Placeholder 48"/>
          <p:cNvSpPr>
            <a:spLocks noGrp="1"/>
          </p:cNvSpPr>
          <p:nvPr>
            <p:ph type="body" sz="quarter" idx="144"/>
          </p:nvPr>
        </p:nvSpPr>
        <p:spPr/>
        <p:txBody>
          <a:bodyPr/>
          <a:lstStyle/>
          <a:p>
            <a:endParaRPr lang="en-US"/>
          </a:p>
        </p:txBody>
      </p:sp>
      <p:sp>
        <p:nvSpPr>
          <p:cNvPr id="50" name="Text Placeholder 49"/>
          <p:cNvSpPr>
            <a:spLocks noGrp="1"/>
          </p:cNvSpPr>
          <p:nvPr>
            <p:ph type="body" sz="quarter" idx="145"/>
          </p:nvPr>
        </p:nvSpPr>
        <p:spPr/>
        <p:txBody>
          <a:bodyPr/>
          <a:lstStyle/>
          <a:p>
            <a:endParaRPr lang="en-US"/>
          </a:p>
        </p:txBody>
      </p:sp>
      <p:sp>
        <p:nvSpPr>
          <p:cNvPr id="51" name="Text Placeholder 50"/>
          <p:cNvSpPr>
            <a:spLocks noGrp="1"/>
          </p:cNvSpPr>
          <p:nvPr>
            <p:ph type="body" sz="quarter" idx="146"/>
          </p:nvPr>
        </p:nvSpPr>
        <p:spPr/>
        <p:txBody>
          <a:bodyPr/>
          <a:lstStyle/>
          <a:p>
            <a:endParaRPr lang="en-US"/>
          </a:p>
        </p:txBody>
      </p:sp>
      <p:sp>
        <p:nvSpPr>
          <p:cNvPr id="52" name="Text Placeholder 51"/>
          <p:cNvSpPr>
            <a:spLocks noGrp="1"/>
          </p:cNvSpPr>
          <p:nvPr>
            <p:ph type="body" sz="quarter" idx="147"/>
          </p:nvPr>
        </p:nvSpPr>
        <p:spPr/>
        <p:txBody>
          <a:bodyPr/>
          <a:lstStyle/>
          <a:p>
            <a:endParaRPr lang="en-US"/>
          </a:p>
        </p:txBody>
      </p:sp>
      <p:sp>
        <p:nvSpPr>
          <p:cNvPr id="53" name="Text Placeholder 52"/>
          <p:cNvSpPr>
            <a:spLocks noGrp="1"/>
          </p:cNvSpPr>
          <p:nvPr>
            <p:ph type="body" sz="quarter" idx="148"/>
          </p:nvPr>
        </p:nvSpPr>
        <p:spPr/>
        <p:txBody>
          <a:bodyPr/>
          <a:lstStyle/>
          <a:p>
            <a:endParaRPr lang="en-US"/>
          </a:p>
        </p:txBody>
      </p:sp>
      <p:sp>
        <p:nvSpPr>
          <p:cNvPr id="54" name="Text Placeholder 53"/>
          <p:cNvSpPr>
            <a:spLocks noGrp="1"/>
          </p:cNvSpPr>
          <p:nvPr>
            <p:ph type="body" sz="quarter" idx="149"/>
          </p:nvPr>
        </p:nvSpPr>
        <p:spPr/>
        <p:txBody>
          <a:bodyPr/>
          <a:lstStyle/>
          <a:p>
            <a:endParaRPr lang="en-US"/>
          </a:p>
        </p:txBody>
      </p:sp>
      <p:sp>
        <p:nvSpPr>
          <p:cNvPr id="57" name="Text Placeholder 56"/>
          <p:cNvSpPr>
            <a:spLocks noGrp="1"/>
          </p:cNvSpPr>
          <p:nvPr>
            <p:ph type="body" sz="quarter" idx="185"/>
          </p:nvPr>
        </p:nvSpPr>
        <p:spPr>
          <a:xfrm>
            <a:off x="6810278" y="611919"/>
            <a:ext cx="37585844" cy="3289939"/>
          </a:xfrm>
        </p:spPr>
        <p:txBody>
          <a:bodyPr>
            <a:normAutofit fontScale="92500" lnSpcReduction="10000"/>
          </a:bodyPr>
          <a:lstStyle/>
          <a:p>
            <a:r>
              <a:rPr lang="en-US" dirty="0" smtClean="0"/>
              <a:t>The City of New Braunfels Parks and Recreation Departments Asset Management Project</a:t>
            </a:r>
            <a:endParaRPr lang="en-US" dirty="0"/>
          </a:p>
        </p:txBody>
      </p:sp>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88814" y="19290774"/>
            <a:ext cx="7875465" cy="7343866"/>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88814" y="12706077"/>
            <a:ext cx="7875465" cy="6656451"/>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88815" y="26634640"/>
            <a:ext cx="7875464" cy="12073150"/>
          </a:xfrm>
          <a:prstGeom prst="rect">
            <a:avLst/>
          </a:prstGeom>
        </p:spPr>
      </p:pic>
      <p:sp>
        <p:nvSpPr>
          <p:cNvPr id="61" name="TextBox 60"/>
          <p:cNvSpPr txBox="1"/>
          <p:nvPr/>
        </p:nvSpPr>
        <p:spPr>
          <a:xfrm>
            <a:off x="13518363" y="39112569"/>
            <a:ext cx="11723686" cy="1203406"/>
          </a:xfrm>
          <a:prstGeom prst="rect">
            <a:avLst/>
          </a:prstGeom>
          <a:noFill/>
        </p:spPr>
        <p:txBody>
          <a:bodyPr wrap="square" lIns="155448" tIns="77724" rIns="155448" bIns="77724" rtlCol="0">
            <a:spAutoFit/>
          </a:bodyPr>
          <a:lstStyle/>
          <a:p>
            <a:r>
              <a:rPr lang="en-US" sz="3400" dirty="0"/>
              <a:t>More Methodology and Flow Charts can be found on our website @ http://geosites.evans.txstate.edu/g4427/F12/index.htm</a:t>
            </a: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51257" y="2371285"/>
            <a:ext cx="5049152" cy="2313035"/>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07434" y="850149"/>
            <a:ext cx="3737362" cy="5116626"/>
          </a:xfrm>
          <a:prstGeom prst="rect">
            <a:avLst/>
          </a:prstGeom>
        </p:spPr>
      </p:pic>
      <p:pic>
        <p:nvPicPr>
          <p:cNvPr id="6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69079" y="24310076"/>
            <a:ext cx="10482437" cy="74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 Placeholder 1"/>
          <p:cNvSpPr>
            <a:spLocks noGrp="1"/>
          </p:cNvSpPr>
          <p:nvPr>
            <p:ph type="body" sz="quarter" idx="10"/>
          </p:nvPr>
        </p:nvSpPr>
        <p:spPr>
          <a:xfrm>
            <a:off x="1151856" y="33686173"/>
            <a:ext cx="11732949" cy="7454694"/>
          </a:xfrm>
        </p:spPr>
        <p:txBody>
          <a:bodyPr/>
          <a:lstStyle/>
          <a:p>
            <a:r>
              <a:rPr lang="en-US" sz="2800" dirty="0" smtClean="0"/>
              <a:t>The GAMES acquired the data for this project by the following procedures:</a:t>
            </a:r>
          </a:p>
          <a:p>
            <a:pPr marL="457200" indent="-457200">
              <a:buFont typeface="Arial" pitchFamily="34" charset="0"/>
              <a:buChar char="•"/>
            </a:pPr>
            <a:r>
              <a:rPr lang="en-US" sz="2800" dirty="0" smtClean="0"/>
              <a:t>Needs Assessments with Parks and Recreation Department personnel provided an excel spreadsheet with information of park and landscape maintenance properties they maintain. </a:t>
            </a:r>
          </a:p>
          <a:p>
            <a:pPr marL="457200" indent="-457200">
              <a:buFont typeface="Arial" pitchFamily="34" charset="0"/>
              <a:buChar char="•"/>
            </a:pPr>
            <a:r>
              <a:rPr lang="en-US" sz="2800" dirty="0" smtClean="0"/>
              <a:t>An FTP Site set up by Mr. Flynn supplied our preliminary data used for referencing attribute tables and spatial locations. </a:t>
            </a:r>
          </a:p>
          <a:p>
            <a:pPr marL="457200" indent="-457200">
              <a:buFont typeface="Arial" pitchFamily="34" charset="0"/>
              <a:buChar char="•"/>
            </a:pPr>
            <a:r>
              <a:rPr lang="en-US" sz="2800" dirty="0" smtClean="0"/>
              <a:t>The City of New Braunfels Websites GIS Data Download/Extract section supplied us with the City’s Parcel and Address data. </a:t>
            </a:r>
          </a:p>
          <a:p>
            <a:pPr marL="457200" indent="-457200">
              <a:buFont typeface="Arial" pitchFamily="34" charset="0"/>
              <a:buChar char="•"/>
            </a:pPr>
            <a:r>
              <a:rPr lang="en-US" sz="2800" dirty="0" smtClean="0"/>
              <a:t>GPS data were collected using a Trimble </a:t>
            </a:r>
            <a:r>
              <a:rPr lang="en-US" sz="2800" dirty="0" err="1" smtClean="0"/>
              <a:t>GeoXT</a:t>
            </a:r>
            <a:r>
              <a:rPr lang="en-US" sz="2800" dirty="0" smtClean="0"/>
              <a:t> 6000 GPS unit for the picnic area and pavilion assets. </a:t>
            </a:r>
          </a:p>
          <a:p>
            <a:pPr marL="457200" indent="-457200">
              <a:buFont typeface="Arial" pitchFamily="34" charset="0"/>
              <a:buChar char="•"/>
            </a:pPr>
            <a:r>
              <a:rPr lang="en-US" sz="2800" dirty="0"/>
              <a:t>The trash cans, spigots, and water fountains spatial data </a:t>
            </a:r>
            <a:r>
              <a:rPr lang="en-US" sz="2800" dirty="0" smtClean="0"/>
              <a:t>were </a:t>
            </a:r>
            <a:r>
              <a:rPr lang="en-US" sz="2800" dirty="0"/>
              <a:t>collected by physically locating them at Landa Park and using a pen and paper based aerial maps, from Dec 2011, at 1:1,000 &amp; 1:400 scales to mark their </a:t>
            </a:r>
            <a:r>
              <a:rPr lang="en-US" sz="2800" dirty="0" smtClean="0"/>
              <a:t>locations</a:t>
            </a:r>
            <a:r>
              <a:rPr lang="en-US" sz="2800" dirty="0"/>
              <a:t>,</a:t>
            </a:r>
            <a:r>
              <a:rPr lang="en-US" sz="2800" dirty="0" smtClean="0"/>
              <a:t> </a:t>
            </a:r>
            <a:r>
              <a:rPr lang="en-US" sz="2800" dirty="0"/>
              <a:t>w</a:t>
            </a:r>
            <a:r>
              <a:rPr lang="en-US" sz="2800" dirty="0" smtClean="0"/>
              <a:t>hich were digitized later.</a:t>
            </a:r>
            <a:endParaRPr lang="en-US" sz="3200" dirty="0"/>
          </a:p>
        </p:txBody>
      </p:sp>
      <p:sp>
        <p:nvSpPr>
          <p:cNvPr id="71" name="Text Placeholder 5"/>
          <p:cNvSpPr>
            <a:spLocks noGrp="1"/>
          </p:cNvSpPr>
          <p:nvPr>
            <p:ph type="body" sz="quarter" idx="20"/>
          </p:nvPr>
        </p:nvSpPr>
        <p:spPr>
          <a:xfrm>
            <a:off x="1090883" y="32981697"/>
            <a:ext cx="11725540" cy="901311"/>
          </a:xfrm>
        </p:spPr>
        <p:txBody>
          <a:bodyPr/>
          <a:lstStyle/>
          <a:p>
            <a:r>
              <a:rPr lang="en-US" dirty="0" smtClean="0"/>
              <a:t>Data</a:t>
            </a:r>
            <a:endParaRPr lang="en-US" dirty="0"/>
          </a:p>
        </p:txBody>
      </p:sp>
      <p:pic>
        <p:nvPicPr>
          <p:cNvPr id="87" name="Picture Placeholder 86"/>
          <p:cNvPicPr>
            <a:picLocks noGrp="1" noChangeAspect="1"/>
          </p:cNvPicPr>
          <p:nvPr>
            <p:ph type="pic" sz="quarter" idx="126"/>
          </p:nvPr>
        </p:nvPicPr>
        <p:blipFill rotWithShape="1">
          <a:blip r:embed="rId11">
            <a:extLst>
              <a:ext uri="{28A0092B-C50C-407E-A947-70E740481C1C}">
                <a14:useLocalDpi xmlns:a14="http://schemas.microsoft.com/office/drawing/2010/main" val="0"/>
              </a:ext>
            </a:extLst>
          </a:blip>
          <a:srcRect l="14356" r="-171"/>
          <a:stretch/>
        </p:blipFill>
        <p:spPr>
          <a:xfrm>
            <a:off x="9613751" y="2200443"/>
            <a:ext cx="7011692" cy="3805853"/>
          </a:xfrm>
        </p:spPr>
      </p:pic>
      <p:pic>
        <p:nvPicPr>
          <p:cNvPr id="88" name="Picture Placeholder 86"/>
          <p:cNvPicPr>
            <a:picLocks noGrp="1" noChangeAspect="1"/>
          </p:cNvPicPr>
          <p:nvPr>
            <p:ph type="pic" sz="quarter" idx="126"/>
          </p:nvPr>
        </p:nvPicPr>
        <p:blipFill rotWithShape="1">
          <a:blip r:embed="rId11">
            <a:extLst>
              <a:ext uri="{28A0092B-C50C-407E-A947-70E740481C1C}">
                <a14:useLocalDpi xmlns:a14="http://schemas.microsoft.com/office/drawing/2010/main" val="0"/>
              </a:ext>
            </a:extLst>
          </a:blip>
          <a:srcRect l="14356" r="-171"/>
          <a:stretch/>
        </p:blipFill>
        <p:spPr>
          <a:xfrm>
            <a:off x="36283751" y="2160922"/>
            <a:ext cx="7011692" cy="3805853"/>
          </a:xfrm>
        </p:spPr>
      </p:pic>
      <p:pic>
        <p:nvPicPr>
          <p:cNvPr id="89" name="Picture Placeholder 86"/>
          <p:cNvPicPr>
            <a:picLocks noGrp="1" noChangeAspect="1"/>
          </p:cNvPicPr>
          <p:nvPr>
            <p:ph type="pic" sz="quarter" idx="126"/>
          </p:nvPr>
        </p:nvPicPr>
        <p:blipFill rotWithShape="1">
          <a:blip r:embed="rId11">
            <a:extLst>
              <a:ext uri="{28A0092B-C50C-407E-A947-70E740481C1C}">
                <a14:useLocalDpi xmlns:a14="http://schemas.microsoft.com/office/drawing/2010/main" val="0"/>
              </a:ext>
            </a:extLst>
          </a:blip>
          <a:srcRect l="14356" r="-171"/>
          <a:stretch/>
        </p:blipFill>
        <p:spPr>
          <a:xfrm>
            <a:off x="41723600" y="33548089"/>
            <a:ext cx="5345043" cy="2901218"/>
          </a:xfrm>
        </p:spPr>
      </p:pic>
      <p:pic>
        <p:nvPicPr>
          <p:cNvPr id="4" name="Picture Placeholder 3"/>
          <p:cNvPicPr>
            <a:picLocks noGrp="1" noChangeAspect="1"/>
          </p:cNvPicPr>
          <p:nvPr>
            <p:ph type="pic" sz="quarter" idx="127"/>
          </p:nvPr>
        </p:nvPicPr>
        <p:blipFill>
          <a:blip r:embed="rId12">
            <a:extLst>
              <a:ext uri="{28A0092B-C50C-407E-A947-70E740481C1C}">
                <a14:useLocalDpi xmlns:a14="http://schemas.microsoft.com/office/drawing/2010/main" val="0"/>
              </a:ext>
            </a:extLst>
          </a:blip>
          <a:srcRect t="489" b="489"/>
          <a:stretch>
            <a:fillRect/>
          </a:stretch>
        </p:blipFill>
        <p:spPr>
          <a:xfrm>
            <a:off x="3738633" y="27961985"/>
            <a:ext cx="6559395" cy="5019712"/>
          </a:xfrm>
        </p:spPr>
      </p:pic>
      <p:pic>
        <p:nvPicPr>
          <p:cNvPr id="55" name="Picture Placeholder 54"/>
          <p:cNvPicPr>
            <a:picLocks noGrp="1" noChangeAspect="1"/>
          </p:cNvPicPr>
          <p:nvPr>
            <p:ph type="pic" sz="quarter" idx="135"/>
          </p:nvPr>
        </p:nvPicPr>
        <p:blipFill rotWithShape="1">
          <a:blip r:embed="rId4">
            <a:extLst>
              <a:ext uri="{28A0092B-C50C-407E-A947-70E740481C1C}">
                <a14:useLocalDpi xmlns:a14="http://schemas.microsoft.com/office/drawing/2010/main" val="0"/>
              </a:ext>
            </a:extLst>
          </a:blip>
          <a:srcRect l="5068" r="1473"/>
          <a:stretch/>
        </p:blipFill>
        <p:spPr>
          <a:xfrm>
            <a:off x="39258216" y="14066886"/>
            <a:ext cx="10275811" cy="8496107"/>
          </a:xfrm>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735460" y="9756299"/>
            <a:ext cx="10279023" cy="623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58768" y="17558437"/>
            <a:ext cx="11103063" cy="668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27362851" y="31858312"/>
            <a:ext cx="8908901" cy="2246769"/>
          </a:xfrm>
          <a:prstGeom prst="rect">
            <a:avLst/>
          </a:prstGeom>
          <a:noFill/>
        </p:spPr>
        <p:txBody>
          <a:bodyPr wrap="square" rtlCol="0">
            <a:spAutoFit/>
          </a:bodyPr>
          <a:lstStyle/>
          <a:p>
            <a:r>
              <a:rPr lang="en-US" sz="2800" dirty="0" smtClean="0">
                <a:solidFill>
                  <a:schemeClr val="accent5">
                    <a:lumMod val="50000"/>
                  </a:schemeClr>
                </a:solidFill>
                <a:latin typeface="Trebuchet MS" pitchFamily="34" charset="0"/>
              </a:rPr>
              <a:t>Above: This is a map of all the different assets we digitized for </a:t>
            </a:r>
            <a:r>
              <a:rPr lang="en-US" sz="2800" dirty="0" err="1" smtClean="0">
                <a:solidFill>
                  <a:schemeClr val="accent5">
                    <a:lumMod val="50000"/>
                  </a:schemeClr>
                </a:solidFill>
                <a:latin typeface="Trebuchet MS" pitchFamily="34" charset="0"/>
              </a:rPr>
              <a:t>Landa</a:t>
            </a:r>
            <a:r>
              <a:rPr lang="en-US" sz="2800" dirty="0" smtClean="0">
                <a:solidFill>
                  <a:schemeClr val="accent5">
                    <a:lumMod val="50000"/>
                  </a:schemeClr>
                </a:solidFill>
                <a:latin typeface="Trebuchet MS" pitchFamily="34" charset="0"/>
              </a:rPr>
              <a:t> Park.</a:t>
            </a:r>
          </a:p>
          <a:p>
            <a:endParaRPr lang="en-US" sz="2800" dirty="0" smtClean="0">
              <a:solidFill>
                <a:schemeClr val="accent5">
                  <a:lumMod val="50000"/>
                </a:schemeClr>
              </a:solidFill>
              <a:latin typeface="Trebuchet MS" pitchFamily="34" charset="0"/>
            </a:endParaRPr>
          </a:p>
          <a:p>
            <a:r>
              <a:rPr lang="en-US" sz="2800" dirty="0" smtClean="0">
                <a:solidFill>
                  <a:schemeClr val="accent5">
                    <a:lumMod val="50000"/>
                  </a:schemeClr>
                </a:solidFill>
                <a:latin typeface="Trebuchet MS" pitchFamily="34" charset="0"/>
              </a:rPr>
              <a:t>Below: This is an example of  a work order template for trash removal at </a:t>
            </a:r>
            <a:r>
              <a:rPr lang="en-US" sz="2800" dirty="0" err="1" smtClean="0">
                <a:solidFill>
                  <a:schemeClr val="accent5">
                    <a:lumMod val="50000"/>
                  </a:schemeClr>
                </a:solidFill>
                <a:latin typeface="Trebuchet MS" pitchFamily="34" charset="0"/>
              </a:rPr>
              <a:t>Landa</a:t>
            </a:r>
            <a:r>
              <a:rPr lang="en-US" sz="2800" dirty="0" smtClean="0">
                <a:solidFill>
                  <a:schemeClr val="accent5">
                    <a:lumMod val="50000"/>
                  </a:schemeClr>
                </a:solidFill>
                <a:latin typeface="Trebuchet MS" pitchFamily="34" charset="0"/>
              </a:rPr>
              <a:t> Park. </a:t>
            </a:r>
            <a:endParaRPr lang="en-US" sz="2800" dirty="0">
              <a:solidFill>
                <a:schemeClr val="accent5">
                  <a:lumMod val="50000"/>
                </a:schemeClr>
              </a:solidFill>
              <a:latin typeface="Trebuchet MS" pitchFamily="34" charset="0"/>
            </a:endParaRPr>
          </a:p>
        </p:txBody>
      </p:sp>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77345" y="34224543"/>
            <a:ext cx="9492693" cy="648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26698428" y="16079657"/>
            <a:ext cx="10353088" cy="1384995"/>
          </a:xfrm>
          <a:prstGeom prst="rect">
            <a:avLst/>
          </a:prstGeom>
          <a:noFill/>
        </p:spPr>
        <p:txBody>
          <a:bodyPr wrap="square" rtlCol="0">
            <a:spAutoFit/>
          </a:bodyPr>
          <a:lstStyle/>
          <a:p>
            <a:r>
              <a:rPr lang="en-US" sz="2800" dirty="0" smtClean="0">
                <a:solidFill>
                  <a:schemeClr val="accent5">
                    <a:lumMod val="50000"/>
                  </a:schemeClr>
                </a:solidFill>
                <a:latin typeface="Trebuchet MS" pitchFamily="34" charset="0"/>
              </a:rPr>
              <a:t>Below: </a:t>
            </a:r>
            <a:r>
              <a:rPr lang="en-US" sz="2800" dirty="0" smtClean="0">
                <a:solidFill>
                  <a:schemeClr val="accent5">
                    <a:lumMod val="50000"/>
                  </a:schemeClr>
                </a:solidFill>
                <a:latin typeface="Trebuchet MS" pitchFamily="34" charset="0"/>
              </a:rPr>
              <a:t>Are the </a:t>
            </a:r>
            <a:r>
              <a:rPr lang="en-US" sz="2800" dirty="0" smtClean="0">
                <a:solidFill>
                  <a:schemeClr val="accent5">
                    <a:lumMod val="50000"/>
                  </a:schemeClr>
                </a:solidFill>
                <a:latin typeface="Trebuchet MS" pitchFamily="34" charset="0"/>
              </a:rPr>
              <a:t>assets </a:t>
            </a:r>
            <a:r>
              <a:rPr lang="en-US" sz="2800" dirty="0" smtClean="0">
                <a:solidFill>
                  <a:schemeClr val="accent5">
                    <a:lumMod val="50000"/>
                  </a:schemeClr>
                </a:solidFill>
                <a:latin typeface="Trebuchet MS" pitchFamily="34" charset="0"/>
              </a:rPr>
              <a:t>which are </a:t>
            </a:r>
            <a:r>
              <a:rPr lang="en-US" sz="2800" dirty="0" smtClean="0">
                <a:solidFill>
                  <a:schemeClr val="accent5">
                    <a:lumMod val="50000"/>
                  </a:schemeClr>
                </a:solidFill>
                <a:latin typeface="Trebuchet MS" pitchFamily="34" charset="0"/>
              </a:rPr>
              <a:t>referred to as child </a:t>
            </a:r>
            <a:r>
              <a:rPr lang="en-US" sz="2800" dirty="0" smtClean="0">
                <a:solidFill>
                  <a:schemeClr val="accent5">
                    <a:lumMod val="50000"/>
                  </a:schemeClr>
                </a:solidFill>
                <a:latin typeface="Trebuchet MS" pitchFamily="34" charset="0"/>
              </a:rPr>
              <a:t>assets </a:t>
            </a:r>
            <a:r>
              <a:rPr lang="en-US" sz="2800" dirty="0" smtClean="0">
                <a:solidFill>
                  <a:schemeClr val="accent5">
                    <a:lumMod val="50000"/>
                  </a:schemeClr>
                </a:solidFill>
                <a:latin typeface="Trebuchet MS" pitchFamily="34" charset="0"/>
              </a:rPr>
              <a:t> and are linked with the parent asset areas, like </a:t>
            </a:r>
            <a:r>
              <a:rPr lang="en-US" sz="2800" dirty="0" err="1" smtClean="0">
                <a:solidFill>
                  <a:schemeClr val="accent5">
                    <a:lumMod val="50000"/>
                  </a:schemeClr>
                </a:solidFill>
                <a:latin typeface="Trebuchet MS" pitchFamily="34" charset="0"/>
              </a:rPr>
              <a:t>Landa</a:t>
            </a:r>
            <a:r>
              <a:rPr lang="en-US" sz="2800" dirty="0" smtClean="0">
                <a:solidFill>
                  <a:schemeClr val="accent5">
                    <a:lumMod val="50000"/>
                  </a:schemeClr>
                </a:solidFill>
                <a:latin typeface="Trebuchet MS" pitchFamily="34" charset="0"/>
              </a:rPr>
              <a:t> Park . </a:t>
            </a:r>
            <a:r>
              <a:rPr lang="en-US" sz="2800" dirty="0" smtClean="0">
                <a:solidFill>
                  <a:schemeClr val="accent5">
                    <a:lumMod val="50000"/>
                  </a:schemeClr>
                </a:solidFill>
                <a:latin typeface="Trebuchet MS" pitchFamily="34" charset="0"/>
              </a:rPr>
              <a:t>The pavilions </a:t>
            </a:r>
            <a:r>
              <a:rPr lang="en-US" sz="2800" dirty="0" smtClean="0">
                <a:solidFill>
                  <a:schemeClr val="accent5">
                    <a:lumMod val="50000"/>
                  </a:schemeClr>
                </a:solidFill>
                <a:latin typeface="Trebuchet MS" pitchFamily="34" charset="0"/>
              </a:rPr>
              <a:t>would </a:t>
            </a:r>
            <a:r>
              <a:rPr lang="en-US" sz="2800" dirty="0" smtClean="0">
                <a:solidFill>
                  <a:schemeClr val="accent5">
                    <a:lumMod val="50000"/>
                  </a:schemeClr>
                </a:solidFill>
                <a:latin typeface="Trebuchet MS" pitchFamily="34" charset="0"/>
              </a:rPr>
              <a:t>be </a:t>
            </a:r>
            <a:r>
              <a:rPr lang="en-US" sz="2800" dirty="0" smtClean="0">
                <a:solidFill>
                  <a:schemeClr val="accent5">
                    <a:lumMod val="50000"/>
                  </a:schemeClr>
                </a:solidFill>
                <a:latin typeface="Trebuchet MS" pitchFamily="34" charset="0"/>
              </a:rPr>
              <a:t>another example of a </a:t>
            </a:r>
            <a:r>
              <a:rPr lang="en-US" sz="2800" dirty="0" smtClean="0">
                <a:solidFill>
                  <a:schemeClr val="accent5">
                    <a:lumMod val="50000"/>
                  </a:schemeClr>
                </a:solidFill>
                <a:latin typeface="Trebuchet MS" pitchFamily="34" charset="0"/>
              </a:rPr>
              <a:t>child </a:t>
            </a:r>
            <a:r>
              <a:rPr lang="en-US" sz="2800" dirty="0" smtClean="0">
                <a:solidFill>
                  <a:schemeClr val="accent5">
                    <a:lumMod val="50000"/>
                  </a:schemeClr>
                </a:solidFill>
                <a:latin typeface="Trebuchet MS" pitchFamily="34" charset="0"/>
              </a:rPr>
              <a:t>asset. </a:t>
            </a:r>
            <a:endParaRPr lang="en-US" sz="2800" dirty="0">
              <a:solidFill>
                <a:schemeClr val="accent5">
                  <a:lumMod val="50000"/>
                </a:schemeClr>
              </a:solidFill>
              <a:latin typeface="Trebuchet MS" pitchFamily="34" charset="0"/>
            </a:endParaRPr>
          </a:p>
        </p:txBody>
      </p:sp>
      <p:pic>
        <p:nvPicPr>
          <p:cNvPr id="33"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6383" y="2400442"/>
            <a:ext cx="5524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14827602" y="11757693"/>
            <a:ext cx="8686800" cy="769441"/>
          </a:xfrm>
          <a:prstGeom prst="rect">
            <a:avLst/>
          </a:prstGeom>
          <a:noFill/>
        </p:spPr>
        <p:txBody>
          <a:bodyPr wrap="square" rtlCol="0">
            <a:spAutoFit/>
          </a:bodyPr>
          <a:lstStyle/>
          <a:p>
            <a:pPr algn="ctr"/>
            <a:r>
              <a:rPr lang="en-US" sz="4400" b="1" u="sng" dirty="0" smtClean="0">
                <a:solidFill>
                  <a:schemeClr val="accent5">
                    <a:lumMod val="50000"/>
                  </a:schemeClr>
                </a:solidFill>
                <a:latin typeface="Trebuchet MS" pitchFamily="34" charset="0"/>
              </a:rPr>
              <a:t>Flow Charts</a:t>
            </a:r>
            <a:endParaRPr lang="en-US" sz="4400" b="1" u="sng" dirty="0">
              <a:solidFill>
                <a:schemeClr val="accent5">
                  <a:lumMod val="50000"/>
                </a:schemeClr>
              </a:solidFill>
              <a:latin typeface="Trebuchet MS" pitchFamily="34" charset="0"/>
            </a:endParaRPr>
          </a:p>
        </p:txBody>
      </p:sp>
    </p:spTree>
    <p:extLst>
      <p:ext uri="{BB962C8B-B14F-4D97-AF65-F5344CB8AC3E}">
        <p14:creationId xmlns:p14="http://schemas.microsoft.com/office/powerpoint/2010/main" val="2212419635"/>
      </p:ext>
    </p:extLst>
  </p:cSld>
  <p:clrMapOvr>
    <a:masterClrMapping/>
  </p:clrMapOvr>
</p:sld>
</file>

<file path=ppt/theme/theme1.xml><?xml version="1.0" encoding="utf-8"?>
<a:theme xmlns:a="http://schemas.openxmlformats.org/drawingml/2006/main" name="PosterPresentations.com-48x72-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630</TotalTime>
  <Words>919</Words>
  <Application>Microsoft Office PowerPoint</Application>
  <PresentationFormat>Custom</PresentationFormat>
  <Paragraphs>47</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PosterPresentations.com-48x72-Template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Andrews, Nathan J</cp:lastModifiedBy>
  <cp:revision>46</cp:revision>
  <cp:lastPrinted>2012-12-07T18:01:50Z</cp:lastPrinted>
  <dcterms:created xsi:type="dcterms:W3CDTF">2012-02-09T21:09:21Z</dcterms:created>
  <dcterms:modified xsi:type="dcterms:W3CDTF">2012-12-07T19:33:21Z</dcterms:modified>
</cp:coreProperties>
</file>